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496" r:id="rId2"/>
    <p:sldId id="383" r:id="rId3"/>
    <p:sldId id="493" r:id="rId4"/>
    <p:sldId id="412" r:id="rId5"/>
    <p:sldId id="464" r:id="rId6"/>
    <p:sldId id="466" r:id="rId7"/>
    <p:sldId id="345" r:id="rId8"/>
    <p:sldId id="428" r:id="rId9"/>
    <p:sldId id="467" r:id="rId10"/>
    <p:sldId id="468" r:id="rId11"/>
    <p:sldId id="343" r:id="rId12"/>
    <p:sldId id="340" r:id="rId13"/>
    <p:sldId id="341" r:id="rId14"/>
    <p:sldId id="339" r:id="rId15"/>
    <p:sldId id="346" r:id="rId16"/>
    <p:sldId id="347" r:id="rId17"/>
    <p:sldId id="470" r:id="rId18"/>
    <p:sldId id="471" r:id="rId19"/>
    <p:sldId id="350" r:id="rId20"/>
    <p:sldId id="351" r:id="rId21"/>
    <p:sldId id="352" r:id="rId22"/>
    <p:sldId id="353" r:id="rId23"/>
    <p:sldId id="354" r:id="rId24"/>
    <p:sldId id="355" r:id="rId25"/>
    <p:sldId id="490" r:id="rId26"/>
    <p:sldId id="484" r:id="rId27"/>
    <p:sldId id="497" r:id="rId28"/>
    <p:sldId id="369" r:id="rId29"/>
    <p:sldId id="361" r:id="rId30"/>
    <p:sldId id="367" r:id="rId31"/>
    <p:sldId id="368" r:id="rId32"/>
    <p:sldId id="491" r:id="rId33"/>
    <p:sldId id="362" r:id="rId34"/>
    <p:sldId id="363" r:id="rId35"/>
    <p:sldId id="364" r:id="rId36"/>
    <p:sldId id="365" r:id="rId37"/>
    <p:sldId id="366" r:id="rId38"/>
    <p:sldId id="370" r:id="rId39"/>
    <p:sldId id="485" r:id="rId40"/>
    <p:sldId id="401" r:id="rId41"/>
    <p:sldId id="400" r:id="rId42"/>
    <p:sldId id="494" r:id="rId43"/>
    <p:sldId id="473" r:id="rId44"/>
    <p:sldId id="475" r:id="rId45"/>
    <p:sldId id="439" r:id="rId46"/>
    <p:sldId id="476" r:id="rId47"/>
    <p:sldId id="477" r:id="rId48"/>
    <p:sldId id="372" r:id="rId49"/>
    <p:sldId id="373" r:id="rId50"/>
    <p:sldId id="374" r:id="rId51"/>
    <p:sldId id="480" r:id="rId52"/>
    <p:sldId id="375" r:id="rId53"/>
    <p:sldId id="479" r:id="rId54"/>
    <p:sldId id="478" r:id="rId55"/>
    <p:sldId id="377" r:id="rId56"/>
    <p:sldId id="384" r:id="rId57"/>
    <p:sldId id="483" r:id="rId58"/>
    <p:sldId id="498" r:id="rId59"/>
    <p:sldId id="495" r:id="rId60"/>
    <p:sldId id="492" r:id="rId61"/>
  </p:sldIdLst>
  <p:sldSz cx="9144000" cy="5143500" type="screen16x9"/>
  <p:notesSz cx="9363075" cy="7077075"/>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BECE7"/>
    <a:srgbClr val="E0E0E2"/>
    <a:srgbClr val="E4E7EE"/>
    <a:srgbClr val="39767F"/>
    <a:srgbClr val="196472"/>
    <a:srgbClr val="F0E7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357" y="27"/>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C59340-2B73-4F20-A11B-67053C91B77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3041427-8EB2-4EE3-B872-58F731EDEEA4}">
      <dgm:prSet phldrT="[Text]"/>
      <dgm:spPr/>
      <dgm:t>
        <a:bodyPr/>
        <a:lstStyle/>
        <a:p>
          <a:r>
            <a:rPr lang="en-US" dirty="0"/>
            <a:t>Answer</a:t>
          </a:r>
        </a:p>
      </dgm:t>
    </dgm:pt>
    <dgm:pt modelId="{4C266299-B1BE-460E-BBF4-C2D5F3E1B108}" type="parTrans" cxnId="{1479925E-C6B8-4306-82BB-E21DA28353D6}">
      <dgm:prSet/>
      <dgm:spPr/>
      <dgm:t>
        <a:bodyPr/>
        <a:lstStyle/>
        <a:p>
          <a:endParaRPr lang="en-US"/>
        </a:p>
      </dgm:t>
    </dgm:pt>
    <dgm:pt modelId="{449DB3C6-3819-4F7E-AA43-5D62C5866B3A}" type="sibTrans" cxnId="{1479925E-C6B8-4306-82BB-E21DA28353D6}">
      <dgm:prSet/>
      <dgm:spPr/>
      <dgm:t>
        <a:bodyPr/>
        <a:lstStyle/>
        <a:p>
          <a:endParaRPr lang="en-US"/>
        </a:p>
      </dgm:t>
    </dgm:pt>
    <dgm:pt modelId="{3B25FC12-42C8-49E4-84F4-6DD90AAA3BA9}">
      <dgm:prSet phldrT="[Text]"/>
      <dgm:spPr/>
      <dgm:t>
        <a:bodyPr/>
        <a:lstStyle/>
        <a:p>
          <a:r>
            <a:rPr lang="en-US" dirty="0"/>
            <a:t>Reason</a:t>
          </a:r>
        </a:p>
      </dgm:t>
    </dgm:pt>
    <dgm:pt modelId="{CC3CD0B5-837D-4775-A9A1-7B4AB8AB25F3}" type="parTrans" cxnId="{251A6D65-2D4A-45CB-BDDF-56DA21DB64B2}">
      <dgm:prSet/>
      <dgm:spPr/>
      <dgm:t>
        <a:bodyPr/>
        <a:lstStyle/>
        <a:p>
          <a:endParaRPr lang="en-US"/>
        </a:p>
      </dgm:t>
    </dgm:pt>
    <dgm:pt modelId="{23BCCAE1-A750-46EA-9CF3-ADC1ACD85E17}" type="sibTrans" cxnId="{251A6D65-2D4A-45CB-BDDF-56DA21DB64B2}">
      <dgm:prSet/>
      <dgm:spPr/>
      <dgm:t>
        <a:bodyPr/>
        <a:lstStyle/>
        <a:p>
          <a:endParaRPr lang="en-US"/>
        </a:p>
      </dgm:t>
    </dgm:pt>
    <dgm:pt modelId="{3EC9B87B-61D9-4EB0-B523-1CD1873665F0}">
      <dgm:prSet phldrT="[Text]"/>
      <dgm:spPr/>
      <dgm:t>
        <a:bodyPr/>
        <a:lstStyle/>
        <a:p>
          <a:r>
            <a:rPr lang="en-US" dirty="0"/>
            <a:t>Reason</a:t>
          </a:r>
        </a:p>
      </dgm:t>
    </dgm:pt>
    <dgm:pt modelId="{0431B4D6-0D0C-4776-B3C6-A8F4C5D5CB15}" type="parTrans" cxnId="{E4F88AD3-D4FE-48B2-A8E1-AB5C1293C2AF}">
      <dgm:prSet/>
      <dgm:spPr/>
      <dgm:t>
        <a:bodyPr/>
        <a:lstStyle/>
        <a:p>
          <a:endParaRPr lang="en-US"/>
        </a:p>
      </dgm:t>
    </dgm:pt>
    <dgm:pt modelId="{BFECCC98-DCE8-45E2-96AB-E487B17B3C1C}" type="sibTrans" cxnId="{E4F88AD3-D4FE-48B2-A8E1-AB5C1293C2AF}">
      <dgm:prSet/>
      <dgm:spPr/>
      <dgm:t>
        <a:bodyPr/>
        <a:lstStyle/>
        <a:p>
          <a:endParaRPr lang="en-US"/>
        </a:p>
      </dgm:t>
    </dgm:pt>
    <dgm:pt modelId="{15B2C5B6-BC62-4F58-BD50-95F4209AF6DC}">
      <dgm:prSet phldrT="[Text]"/>
      <dgm:spPr/>
      <dgm:t>
        <a:bodyPr/>
        <a:lstStyle/>
        <a:p>
          <a:r>
            <a:rPr lang="en-US" dirty="0"/>
            <a:t>Reason</a:t>
          </a:r>
        </a:p>
      </dgm:t>
    </dgm:pt>
    <dgm:pt modelId="{D81EDC5D-0B14-4DC9-849B-96C5C8AB9E67}" type="parTrans" cxnId="{2352503C-3C3A-438A-8725-D55786B3E44F}">
      <dgm:prSet/>
      <dgm:spPr/>
      <dgm:t>
        <a:bodyPr/>
        <a:lstStyle/>
        <a:p>
          <a:endParaRPr lang="en-US"/>
        </a:p>
      </dgm:t>
    </dgm:pt>
    <dgm:pt modelId="{27BFC3FC-35EB-417E-969F-5E607ABF4A5F}" type="sibTrans" cxnId="{2352503C-3C3A-438A-8725-D55786B3E44F}">
      <dgm:prSet/>
      <dgm:spPr/>
      <dgm:t>
        <a:bodyPr/>
        <a:lstStyle/>
        <a:p>
          <a:endParaRPr lang="en-US"/>
        </a:p>
      </dgm:t>
    </dgm:pt>
    <dgm:pt modelId="{0B29ADF2-238B-4C27-9E55-881BA3F86A4B}">
      <dgm:prSet phldrT="[Text]"/>
      <dgm:spPr/>
      <dgm:t>
        <a:bodyPr/>
        <a:lstStyle/>
        <a:p>
          <a:r>
            <a:rPr lang="en-US" dirty="0"/>
            <a:t>Proof</a:t>
          </a:r>
        </a:p>
      </dgm:t>
    </dgm:pt>
    <dgm:pt modelId="{D16267F4-54C8-41E5-AF73-70065ABAE14F}" type="parTrans" cxnId="{F7D6FB66-506F-4884-88EC-32D111E57DF6}">
      <dgm:prSet/>
      <dgm:spPr/>
      <dgm:t>
        <a:bodyPr/>
        <a:lstStyle/>
        <a:p>
          <a:endParaRPr lang="en-US"/>
        </a:p>
      </dgm:t>
    </dgm:pt>
    <dgm:pt modelId="{B42A78DA-504C-4253-9FF6-1612472D70BB}" type="sibTrans" cxnId="{F7D6FB66-506F-4884-88EC-32D111E57DF6}">
      <dgm:prSet/>
      <dgm:spPr/>
      <dgm:t>
        <a:bodyPr/>
        <a:lstStyle/>
        <a:p>
          <a:endParaRPr lang="en-US"/>
        </a:p>
      </dgm:t>
    </dgm:pt>
    <dgm:pt modelId="{F75F1CFE-0689-4319-B9D3-86804B6A3B1F}">
      <dgm:prSet phldrT="[Text]"/>
      <dgm:spPr/>
      <dgm:t>
        <a:bodyPr/>
        <a:lstStyle/>
        <a:p>
          <a:r>
            <a:rPr lang="en-US" dirty="0"/>
            <a:t>Proof</a:t>
          </a:r>
        </a:p>
      </dgm:t>
    </dgm:pt>
    <dgm:pt modelId="{F699082C-4C97-4195-87D1-4C112F331355}" type="parTrans" cxnId="{E473803A-5891-4F1F-8717-1005BE61847E}">
      <dgm:prSet/>
      <dgm:spPr/>
      <dgm:t>
        <a:bodyPr/>
        <a:lstStyle/>
        <a:p>
          <a:endParaRPr lang="en-US"/>
        </a:p>
      </dgm:t>
    </dgm:pt>
    <dgm:pt modelId="{0DA2CA0C-CC65-4644-906E-E08A391E7650}" type="sibTrans" cxnId="{E473803A-5891-4F1F-8717-1005BE61847E}">
      <dgm:prSet/>
      <dgm:spPr/>
      <dgm:t>
        <a:bodyPr/>
        <a:lstStyle/>
        <a:p>
          <a:endParaRPr lang="en-US"/>
        </a:p>
      </dgm:t>
    </dgm:pt>
    <dgm:pt modelId="{B3CAA14B-A670-47FB-A31B-B462B3455F5E}">
      <dgm:prSet phldrT="[Text]"/>
      <dgm:spPr/>
      <dgm:t>
        <a:bodyPr/>
        <a:lstStyle/>
        <a:p>
          <a:r>
            <a:rPr lang="en-US" dirty="0"/>
            <a:t>Proof</a:t>
          </a:r>
        </a:p>
      </dgm:t>
    </dgm:pt>
    <dgm:pt modelId="{4F68DBFB-E11B-44F1-829D-BC5FC517139A}" type="parTrans" cxnId="{69A4A882-B575-482C-87A7-D967736CD258}">
      <dgm:prSet/>
      <dgm:spPr/>
      <dgm:t>
        <a:bodyPr/>
        <a:lstStyle/>
        <a:p>
          <a:endParaRPr lang="en-US"/>
        </a:p>
      </dgm:t>
    </dgm:pt>
    <dgm:pt modelId="{B692F1A3-0AF0-4A3C-A4D1-96D81F1E252F}" type="sibTrans" cxnId="{69A4A882-B575-482C-87A7-D967736CD258}">
      <dgm:prSet/>
      <dgm:spPr/>
      <dgm:t>
        <a:bodyPr/>
        <a:lstStyle/>
        <a:p>
          <a:endParaRPr lang="en-US"/>
        </a:p>
      </dgm:t>
    </dgm:pt>
    <dgm:pt modelId="{94F73CFD-3B02-4B8C-991C-864B8D6192DB}">
      <dgm:prSet phldrT="[Text]"/>
      <dgm:spPr/>
      <dgm:t>
        <a:bodyPr/>
        <a:lstStyle/>
        <a:p>
          <a:r>
            <a:rPr lang="en-US" dirty="0"/>
            <a:t>Proof</a:t>
          </a:r>
        </a:p>
      </dgm:t>
    </dgm:pt>
    <dgm:pt modelId="{6890562A-CA67-4AB2-96F5-894BE507CA90}" type="parTrans" cxnId="{DAC0889B-F89B-4934-8028-33BAD7EB3FA5}">
      <dgm:prSet/>
      <dgm:spPr/>
      <dgm:t>
        <a:bodyPr/>
        <a:lstStyle/>
        <a:p>
          <a:endParaRPr lang="en-US"/>
        </a:p>
      </dgm:t>
    </dgm:pt>
    <dgm:pt modelId="{74D29C68-FF09-4DFC-8791-E9A1BB3BA56B}" type="sibTrans" cxnId="{DAC0889B-F89B-4934-8028-33BAD7EB3FA5}">
      <dgm:prSet/>
      <dgm:spPr/>
      <dgm:t>
        <a:bodyPr/>
        <a:lstStyle/>
        <a:p>
          <a:endParaRPr lang="en-US"/>
        </a:p>
      </dgm:t>
    </dgm:pt>
    <dgm:pt modelId="{490BDDFC-253C-49B6-B27D-F44ACD22F16B}">
      <dgm:prSet phldrT="[Text]"/>
      <dgm:spPr/>
      <dgm:t>
        <a:bodyPr/>
        <a:lstStyle/>
        <a:p>
          <a:r>
            <a:rPr lang="en-US" dirty="0"/>
            <a:t>Proof</a:t>
          </a:r>
        </a:p>
      </dgm:t>
    </dgm:pt>
    <dgm:pt modelId="{98CF2774-B3F3-4D20-ABFA-7AB63DCA6F0D}" type="parTrans" cxnId="{EC2E4F35-3C14-4E62-80D3-9A7DFF8D12C1}">
      <dgm:prSet/>
      <dgm:spPr/>
      <dgm:t>
        <a:bodyPr/>
        <a:lstStyle/>
        <a:p>
          <a:endParaRPr lang="en-US"/>
        </a:p>
      </dgm:t>
    </dgm:pt>
    <dgm:pt modelId="{AF26B455-B0B3-4D7A-B554-27A723AEFBFB}" type="sibTrans" cxnId="{EC2E4F35-3C14-4E62-80D3-9A7DFF8D12C1}">
      <dgm:prSet/>
      <dgm:spPr/>
      <dgm:t>
        <a:bodyPr/>
        <a:lstStyle/>
        <a:p>
          <a:endParaRPr lang="en-US"/>
        </a:p>
      </dgm:t>
    </dgm:pt>
    <dgm:pt modelId="{58B24130-0EAD-4D53-B387-6E2669C1EA29}">
      <dgm:prSet phldrT="[Text]"/>
      <dgm:spPr/>
      <dgm:t>
        <a:bodyPr/>
        <a:lstStyle/>
        <a:p>
          <a:r>
            <a:rPr lang="en-US" dirty="0"/>
            <a:t>Proof</a:t>
          </a:r>
        </a:p>
      </dgm:t>
    </dgm:pt>
    <dgm:pt modelId="{F91F9533-DBE6-4FAF-9DDF-CFC0C7D9CA66}" type="parTrans" cxnId="{AAAD14E9-2A42-45DF-9992-8A83EFB1A08D}">
      <dgm:prSet/>
      <dgm:spPr/>
      <dgm:t>
        <a:bodyPr/>
        <a:lstStyle/>
        <a:p>
          <a:endParaRPr lang="en-US"/>
        </a:p>
      </dgm:t>
    </dgm:pt>
    <dgm:pt modelId="{80EC62D0-F3C6-41D9-808E-A7BE6F86E91C}" type="sibTrans" cxnId="{AAAD14E9-2A42-45DF-9992-8A83EFB1A08D}">
      <dgm:prSet/>
      <dgm:spPr/>
      <dgm:t>
        <a:bodyPr/>
        <a:lstStyle/>
        <a:p>
          <a:endParaRPr lang="en-US"/>
        </a:p>
      </dgm:t>
    </dgm:pt>
    <dgm:pt modelId="{1800EED3-6710-4FCF-ADB6-BE8481ED1AD5}">
      <dgm:prSet phldrT="[Text]"/>
      <dgm:spPr/>
      <dgm:t>
        <a:bodyPr/>
        <a:lstStyle/>
        <a:p>
          <a:r>
            <a:rPr lang="en-US" dirty="0"/>
            <a:t>Proof</a:t>
          </a:r>
        </a:p>
      </dgm:t>
    </dgm:pt>
    <dgm:pt modelId="{1D946097-9A2D-4DBA-B291-BE95DEF9F627}" type="parTrans" cxnId="{8059FB76-75E6-4603-ADB9-39800FB729E9}">
      <dgm:prSet/>
      <dgm:spPr/>
      <dgm:t>
        <a:bodyPr/>
        <a:lstStyle/>
        <a:p>
          <a:endParaRPr lang="en-US"/>
        </a:p>
      </dgm:t>
    </dgm:pt>
    <dgm:pt modelId="{91BC3D73-8885-46C9-B6DC-FBF8A32B7869}" type="sibTrans" cxnId="{8059FB76-75E6-4603-ADB9-39800FB729E9}">
      <dgm:prSet/>
      <dgm:spPr/>
      <dgm:t>
        <a:bodyPr/>
        <a:lstStyle/>
        <a:p>
          <a:endParaRPr lang="en-US"/>
        </a:p>
      </dgm:t>
    </dgm:pt>
    <dgm:pt modelId="{04C1DC55-CCD5-4464-A49D-2FD05BB0173F}">
      <dgm:prSet phldrT="[Text]"/>
      <dgm:spPr/>
      <dgm:t>
        <a:bodyPr/>
        <a:lstStyle/>
        <a:p>
          <a:r>
            <a:rPr lang="en-US" dirty="0"/>
            <a:t>Proof</a:t>
          </a:r>
        </a:p>
      </dgm:t>
    </dgm:pt>
    <dgm:pt modelId="{BA6DFB3B-0C57-43EB-AA53-E90E31EBE058}" type="parTrans" cxnId="{DC9C67C5-EA52-46B5-A49D-1795BE90C1BE}">
      <dgm:prSet/>
      <dgm:spPr/>
      <dgm:t>
        <a:bodyPr/>
        <a:lstStyle/>
        <a:p>
          <a:endParaRPr lang="en-US"/>
        </a:p>
      </dgm:t>
    </dgm:pt>
    <dgm:pt modelId="{DC145C7D-8D52-4038-858C-39C15AF31B3E}" type="sibTrans" cxnId="{DC9C67C5-EA52-46B5-A49D-1795BE90C1BE}">
      <dgm:prSet/>
      <dgm:spPr/>
      <dgm:t>
        <a:bodyPr/>
        <a:lstStyle/>
        <a:p>
          <a:endParaRPr lang="en-US"/>
        </a:p>
      </dgm:t>
    </dgm:pt>
    <dgm:pt modelId="{A5BFC8D5-A0A1-4FB3-9B3C-28239CEB00E3}">
      <dgm:prSet phldrT="[Text]"/>
      <dgm:spPr/>
      <dgm:t>
        <a:bodyPr/>
        <a:lstStyle/>
        <a:p>
          <a:r>
            <a:rPr lang="en-US" dirty="0"/>
            <a:t>Proof</a:t>
          </a:r>
        </a:p>
      </dgm:t>
    </dgm:pt>
    <dgm:pt modelId="{83A0ED61-456E-4FD4-A3CC-1CA68B59DBE9}" type="parTrans" cxnId="{98E544CB-AE32-4AB9-B464-471331DCCDEF}">
      <dgm:prSet/>
      <dgm:spPr/>
      <dgm:t>
        <a:bodyPr/>
        <a:lstStyle/>
        <a:p>
          <a:endParaRPr lang="en-US"/>
        </a:p>
      </dgm:t>
    </dgm:pt>
    <dgm:pt modelId="{83466DA5-B339-461F-A929-C1F1596D1E58}" type="sibTrans" cxnId="{98E544CB-AE32-4AB9-B464-471331DCCDEF}">
      <dgm:prSet/>
      <dgm:spPr/>
      <dgm:t>
        <a:bodyPr/>
        <a:lstStyle/>
        <a:p>
          <a:endParaRPr lang="en-US"/>
        </a:p>
      </dgm:t>
    </dgm:pt>
    <dgm:pt modelId="{E89D7B1E-4A6B-4071-A23E-CD7F09DC050B}" type="pres">
      <dgm:prSet presAssocID="{FFC59340-2B73-4F20-A11B-67053C91B772}" presName="hierChild1" presStyleCnt="0">
        <dgm:presLayoutVars>
          <dgm:orgChart val="1"/>
          <dgm:chPref val="1"/>
          <dgm:dir/>
          <dgm:animOne val="branch"/>
          <dgm:animLvl val="lvl"/>
          <dgm:resizeHandles/>
        </dgm:presLayoutVars>
      </dgm:prSet>
      <dgm:spPr/>
    </dgm:pt>
    <dgm:pt modelId="{78BCAEFB-8BE7-448E-A6AA-C9DA1EA4F97B}" type="pres">
      <dgm:prSet presAssocID="{23041427-8EB2-4EE3-B872-58F731EDEEA4}" presName="hierRoot1" presStyleCnt="0">
        <dgm:presLayoutVars>
          <dgm:hierBranch val="init"/>
        </dgm:presLayoutVars>
      </dgm:prSet>
      <dgm:spPr/>
    </dgm:pt>
    <dgm:pt modelId="{191E9138-0CFD-49E2-8AFD-4FF02AA216D2}" type="pres">
      <dgm:prSet presAssocID="{23041427-8EB2-4EE3-B872-58F731EDEEA4}" presName="rootComposite1" presStyleCnt="0"/>
      <dgm:spPr/>
    </dgm:pt>
    <dgm:pt modelId="{5D90ED44-DCD6-43FE-AB71-571832CCB06B}" type="pres">
      <dgm:prSet presAssocID="{23041427-8EB2-4EE3-B872-58F731EDEEA4}" presName="rootText1" presStyleLbl="node0" presStyleIdx="0" presStyleCnt="1">
        <dgm:presLayoutVars>
          <dgm:chPref val="3"/>
        </dgm:presLayoutVars>
      </dgm:prSet>
      <dgm:spPr/>
    </dgm:pt>
    <dgm:pt modelId="{01C729BF-6412-4667-A72B-D25905FB79C0}" type="pres">
      <dgm:prSet presAssocID="{23041427-8EB2-4EE3-B872-58F731EDEEA4}" presName="rootConnector1" presStyleLbl="node1" presStyleIdx="0" presStyleCnt="0"/>
      <dgm:spPr/>
    </dgm:pt>
    <dgm:pt modelId="{5B76A240-A318-49DD-B581-F7BA495F1072}" type="pres">
      <dgm:prSet presAssocID="{23041427-8EB2-4EE3-B872-58F731EDEEA4}" presName="hierChild2" presStyleCnt="0"/>
      <dgm:spPr/>
    </dgm:pt>
    <dgm:pt modelId="{01EF6EE4-8C40-419D-927D-DDB8EEC9F0B5}" type="pres">
      <dgm:prSet presAssocID="{CC3CD0B5-837D-4775-A9A1-7B4AB8AB25F3}" presName="Name37" presStyleLbl="parChTrans1D2" presStyleIdx="0" presStyleCnt="3"/>
      <dgm:spPr/>
    </dgm:pt>
    <dgm:pt modelId="{DB2E7FE7-2885-4903-BEF3-F95E80EAAC4F}" type="pres">
      <dgm:prSet presAssocID="{3B25FC12-42C8-49E4-84F4-6DD90AAA3BA9}" presName="hierRoot2" presStyleCnt="0">
        <dgm:presLayoutVars>
          <dgm:hierBranch val="init"/>
        </dgm:presLayoutVars>
      </dgm:prSet>
      <dgm:spPr/>
    </dgm:pt>
    <dgm:pt modelId="{1741594B-B3EB-4A81-9604-816E12E40905}" type="pres">
      <dgm:prSet presAssocID="{3B25FC12-42C8-49E4-84F4-6DD90AAA3BA9}" presName="rootComposite" presStyleCnt="0"/>
      <dgm:spPr/>
    </dgm:pt>
    <dgm:pt modelId="{A65B6B10-0E7E-41E9-BD71-A66FE3D846E4}" type="pres">
      <dgm:prSet presAssocID="{3B25FC12-42C8-49E4-84F4-6DD90AAA3BA9}" presName="rootText" presStyleLbl="node2" presStyleIdx="0" presStyleCnt="3">
        <dgm:presLayoutVars>
          <dgm:chPref val="3"/>
        </dgm:presLayoutVars>
      </dgm:prSet>
      <dgm:spPr/>
    </dgm:pt>
    <dgm:pt modelId="{9591F11E-A161-46FD-B54F-DB3CEB26EFD3}" type="pres">
      <dgm:prSet presAssocID="{3B25FC12-42C8-49E4-84F4-6DD90AAA3BA9}" presName="rootConnector" presStyleLbl="node2" presStyleIdx="0" presStyleCnt="3"/>
      <dgm:spPr/>
    </dgm:pt>
    <dgm:pt modelId="{3D82D798-2157-4C17-B9D4-6866937FCF86}" type="pres">
      <dgm:prSet presAssocID="{3B25FC12-42C8-49E4-84F4-6DD90AAA3BA9}" presName="hierChild4" presStyleCnt="0"/>
      <dgm:spPr/>
    </dgm:pt>
    <dgm:pt modelId="{2100A2FB-A5EA-48ED-AE97-036D1A3A7177}" type="pres">
      <dgm:prSet presAssocID="{F699082C-4C97-4195-87D1-4C112F331355}" presName="Name37" presStyleLbl="parChTrans1D3" presStyleIdx="0" presStyleCnt="9"/>
      <dgm:spPr/>
    </dgm:pt>
    <dgm:pt modelId="{2D7A691A-36B0-4AC0-9991-699E3D40C774}" type="pres">
      <dgm:prSet presAssocID="{F75F1CFE-0689-4319-B9D3-86804B6A3B1F}" presName="hierRoot2" presStyleCnt="0">
        <dgm:presLayoutVars>
          <dgm:hierBranch val="init"/>
        </dgm:presLayoutVars>
      </dgm:prSet>
      <dgm:spPr/>
    </dgm:pt>
    <dgm:pt modelId="{28BC7BC9-9909-4E3B-BB4B-FBA77BC849EF}" type="pres">
      <dgm:prSet presAssocID="{F75F1CFE-0689-4319-B9D3-86804B6A3B1F}" presName="rootComposite" presStyleCnt="0"/>
      <dgm:spPr/>
    </dgm:pt>
    <dgm:pt modelId="{6874F97F-E133-48C3-82D5-3B000C47F219}" type="pres">
      <dgm:prSet presAssocID="{F75F1CFE-0689-4319-B9D3-86804B6A3B1F}" presName="rootText" presStyleLbl="node3" presStyleIdx="0" presStyleCnt="9">
        <dgm:presLayoutVars>
          <dgm:chPref val="3"/>
        </dgm:presLayoutVars>
      </dgm:prSet>
      <dgm:spPr/>
    </dgm:pt>
    <dgm:pt modelId="{1F35B471-4EBF-416E-A5E5-49DFCFD244AB}" type="pres">
      <dgm:prSet presAssocID="{F75F1CFE-0689-4319-B9D3-86804B6A3B1F}" presName="rootConnector" presStyleLbl="node3" presStyleIdx="0" presStyleCnt="9"/>
      <dgm:spPr/>
    </dgm:pt>
    <dgm:pt modelId="{59852603-46FB-4644-BB4E-137B90EBD6EA}" type="pres">
      <dgm:prSet presAssocID="{F75F1CFE-0689-4319-B9D3-86804B6A3B1F}" presName="hierChild4" presStyleCnt="0"/>
      <dgm:spPr/>
    </dgm:pt>
    <dgm:pt modelId="{1BADB40E-EE64-436D-A84C-94422617C25D}" type="pres">
      <dgm:prSet presAssocID="{F75F1CFE-0689-4319-B9D3-86804B6A3B1F}" presName="hierChild5" presStyleCnt="0"/>
      <dgm:spPr/>
    </dgm:pt>
    <dgm:pt modelId="{7E720FCB-E47D-4E34-A286-8CAEE7BFCFF2}" type="pres">
      <dgm:prSet presAssocID="{4F68DBFB-E11B-44F1-829D-BC5FC517139A}" presName="Name37" presStyleLbl="parChTrans1D3" presStyleIdx="1" presStyleCnt="9"/>
      <dgm:spPr/>
    </dgm:pt>
    <dgm:pt modelId="{04359B1E-C790-4A94-B845-F5B4E57FE6CA}" type="pres">
      <dgm:prSet presAssocID="{B3CAA14B-A670-47FB-A31B-B462B3455F5E}" presName="hierRoot2" presStyleCnt="0">
        <dgm:presLayoutVars>
          <dgm:hierBranch val="init"/>
        </dgm:presLayoutVars>
      </dgm:prSet>
      <dgm:spPr/>
    </dgm:pt>
    <dgm:pt modelId="{2E1CC1D2-C034-4F9A-B0EF-80860C5EE8F9}" type="pres">
      <dgm:prSet presAssocID="{B3CAA14B-A670-47FB-A31B-B462B3455F5E}" presName="rootComposite" presStyleCnt="0"/>
      <dgm:spPr/>
    </dgm:pt>
    <dgm:pt modelId="{A9B49329-B283-48E6-B176-30CEBD38D5D6}" type="pres">
      <dgm:prSet presAssocID="{B3CAA14B-A670-47FB-A31B-B462B3455F5E}" presName="rootText" presStyleLbl="node3" presStyleIdx="1" presStyleCnt="9">
        <dgm:presLayoutVars>
          <dgm:chPref val="3"/>
        </dgm:presLayoutVars>
      </dgm:prSet>
      <dgm:spPr/>
    </dgm:pt>
    <dgm:pt modelId="{EBD94DAD-9E8F-43EA-BDAF-890E9F9ECA96}" type="pres">
      <dgm:prSet presAssocID="{B3CAA14B-A670-47FB-A31B-B462B3455F5E}" presName="rootConnector" presStyleLbl="node3" presStyleIdx="1" presStyleCnt="9"/>
      <dgm:spPr/>
    </dgm:pt>
    <dgm:pt modelId="{740EE863-5588-4DCE-9EB0-0F382E4E19CE}" type="pres">
      <dgm:prSet presAssocID="{B3CAA14B-A670-47FB-A31B-B462B3455F5E}" presName="hierChild4" presStyleCnt="0"/>
      <dgm:spPr/>
    </dgm:pt>
    <dgm:pt modelId="{B5731A65-A6BF-4965-BBFB-3E9678008FA7}" type="pres">
      <dgm:prSet presAssocID="{B3CAA14B-A670-47FB-A31B-B462B3455F5E}" presName="hierChild5" presStyleCnt="0"/>
      <dgm:spPr/>
    </dgm:pt>
    <dgm:pt modelId="{D4AF291C-2F04-4F82-9571-B4E2A2175A9B}" type="pres">
      <dgm:prSet presAssocID="{D16267F4-54C8-41E5-AF73-70065ABAE14F}" presName="Name37" presStyleLbl="parChTrans1D3" presStyleIdx="2" presStyleCnt="9"/>
      <dgm:spPr/>
    </dgm:pt>
    <dgm:pt modelId="{B046C681-EC00-45EA-B5EB-CC17BB7A6ECA}" type="pres">
      <dgm:prSet presAssocID="{0B29ADF2-238B-4C27-9E55-881BA3F86A4B}" presName="hierRoot2" presStyleCnt="0">
        <dgm:presLayoutVars>
          <dgm:hierBranch val="init"/>
        </dgm:presLayoutVars>
      </dgm:prSet>
      <dgm:spPr/>
    </dgm:pt>
    <dgm:pt modelId="{400FCE9F-547C-4ADF-8E1F-D9FC0E1E03D8}" type="pres">
      <dgm:prSet presAssocID="{0B29ADF2-238B-4C27-9E55-881BA3F86A4B}" presName="rootComposite" presStyleCnt="0"/>
      <dgm:spPr/>
    </dgm:pt>
    <dgm:pt modelId="{E83CC7A8-BCB5-43BB-9875-8ACB12EEE797}" type="pres">
      <dgm:prSet presAssocID="{0B29ADF2-238B-4C27-9E55-881BA3F86A4B}" presName="rootText" presStyleLbl="node3" presStyleIdx="2" presStyleCnt="9">
        <dgm:presLayoutVars>
          <dgm:chPref val="3"/>
        </dgm:presLayoutVars>
      </dgm:prSet>
      <dgm:spPr/>
    </dgm:pt>
    <dgm:pt modelId="{542FDC9C-DB28-4A9C-8D62-D3FD6689DDE1}" type="pres">
      <dgm:prSet presAssocID="{0B29ADF2-238B-4C27-9E55-881BA3F86A4B}" presName="rootConnector" presStyleLbl="node3" presStyleIdx="2" presStyleCnt="9"/>
      <dgm:spPr/>
    </dgm:pt>
    <dgm:pt modelId="{99C20327-5948-48B2-8C11-9881D84ADCEF}" type="pres">
      <dgm:prSet presAssocID="{0B29ADF2-238B-4C27-9E55-881BA3F86A4B}" presName="hierChild4" presStyleCnt="0"/>
      <dgm:spPr/>
    </dgm:pt>
    <dgm:pt modelId="{C66D9301-7347-4031-A93F-C51003793DE1}" type="pres">
      <dgm:prSet presAssocID="{0B29ADF2-238B-4C27-9E55-881BA3F86A4B}" presName="hierChild5" presStyleCnt="0"/>
      <dgm:spPr/>
    </dgm:pt>
    <dgm:pt modelId="{82729A41-5429-479C-A607-FEF4000AAAC7}" type="pres">
      <dgm:prSet presAssocID="{3B25FC12-42C8-49E4-84F4-6DD90AAA3BA9}" presName="hierChild5" presStyleCnt="0"/>
      <dgm:spPr/>
    </dgm:pt>
    <dgm:pt modelId="{32E8CE5F-CB6E-44A2-9C7D-0CBD4F3D3D8B}" type="pres">
      <dgm:prSet presAssocID="{0431B4D6-0D0C-4776-B3C6-A8F4C5D5CB15}" presName="Name37" presStyleLbl="parChTrans1D2" presStyleIdx="1" presStyleCnt="3"/>
      <dgm:spPr/>
    </dgm:pt>
    <dgm:pt modelId="{36764A7A-7C32-4D6F-A515-D6C67674CBCF}" type="pres">
      <dgm:prSet presAssocID="{3EC9B87B-61D9-4EB0-B523-1CD1873665F0}" presName="hierRoot2" presStyleCnt="0">
        <dgm:presLayoutVars>
          <dgm:hierBranch val="init"/>
        </dgm:presLayoutVars>
      </dgm:prSet>
      <dgm:spPr/>
    </dgm:pt>
    <dgm:pt modelId="{822EDC2B-AB65-4A2F-919C-2DE454BB2687}" type="pres">
      <dgm:prSet presAssocID="{3EC9B87B-61D9-4EB0-B523-1CD1873665F0}" presName="rootComposite" presStyleCnt="0"/>
      <dgm:spPr/>
    </dgm:pt>
    <dgm:pt modelId="{BE7CF44B-8CBC-4CE2-964C-1A0C10EA29D7}" type="pres">
      <dgm:prSet presAssocID="{3EC9B87B-61D9-4EB0-B523-1CD1873665F0}" presName="rootText" presStyleLbl="node2" presStyleIdx="1" presStyleCnt="3">
        <dgm:presLayoutVars>
          <dgm:chPref val="3"/>
        </dgm:presLayoutVars>
      </dgm:prSet>
      <dgm:spPr/>
    </dgm:pt>
    <dgm:pt modelId="{64961961-250A-4EF1-9313-A913EACB8E50}" type="pres">
      <dgm:prSet presAssocID="{3EC9B87B-61D9-4EB0-B523-1CD1873665F0}" presName="rootConnector" presStyleLbl="node2" presStyleIdx="1" presStyleCnt="3"/>
      <dgm:spPr/>
    </dgm:pt>
    <dgm:pt modelId="{D1E98D00-41F1-4382-8CEC-12B7CCEEB6C5}" type="pres">
      <dgm:prSet presAssocID="{3EC9B87B-61D9-4EB0-B523-1CD1873665F0}" presName="hierChild4" presStyleCnt="0"/>
      <dgm:spPr/>
    </dgm:pt>
    <dgm:pt modelId="{E9A955D2-1575-4B54-BAFA-60AE579D21E0}" type="pres">
      <dgm:prSet presAssocID="{98CF2774-B3F3-4D20-ABFA-7AB63DCA6F0D}" presName="Name37" presStyleLbl="parChTrans1D3" presStyleIdx="3" presStyleCnt="9"/>
      <dgm:spPr/>
    </dgm:pt>
    <dgm:pt modelId="{E9433CE2-BC2E-4444-A6EE-9CB23D91A22F}" type="pres">
      <dgm:prSet presAssocID="{490BDDFC-253C-49B6-B27D-F44ACD22F16B}" presName="hierRoot2" presStyleCnt="0">
        <dgm:presLayoutVars>
          <dgm:hierBranch val="init"/>
        </dgm:presLayoutVars>
      </dgm:prSet>
      <dgm:spPr/>
    </dgm:pt>
    <dgm:pt modelId="{24C00CEA-4B5E-4DAE-BD1F-4D90503D5671}" type="pres">
      <dgm:prSet presAssocID="{490BDDFC-253C-49B6-B27D-F44ACD22F16B}" presName="rootComposite" presStyleCnt="0"/>
      <dgm:spPr/>
    </dgm:pt>
    <dgm:pt modelId="{BEF2C91A-24F4-4C72-AF27-6727A1E7C60C}" type="pres">
      <dgm:prSet presAssocID="{490BDDFC-253C-49B6-B27D-F44ACD22F16B}" presName="rootText" presStyleLbl="node3" presStyleIdx="3" presStyleCnt="9">
        <dgm:presLayoutVars>
          <dgm:chPref val="3"/>
        </dgm:presLayoutVars>
      </dgm:prSet>
      <dgm:spPr/>
    </dgm:pt>
    <dgm:pt modelId="{998507B5-A7B4-4EBA-8EA1-3A6CF4C22D2D}" type="pres">
      <dgm:prSet presAssocID="{490BDDFC-253C-49B6-B27D-F44ACD22F16B}" presName="rootConnector" presStyleLbl="node3" presStyleIdx="3" presStyleCnt="9"/>
      <dgm:spPr/>
    </dgm:pt>
    <dgm:pt modelId="{272DB293-70F4-4391-B5DE-9776A262B998}" type="pres">
      <dgm:prSet presAssocID="{490BDDFC-253C-49B6-B27D-F44ACD22F16B}" presName="hierChild4" presStyleCnt="0"/>
      <dgm:spPr/>
    </dgm:pt>
    <dgm:pt modelId="{126F73DD-F532-4C70-AC76-8153FD1879F0}" type="pres">
      <dgm:prSet presAssocID="{490BDDFC-253C-49B6-B27D-F44ACD22F16B}" presName="hierChild5" presStyleCnt="0"/>
      <dgm:spPr/>
    </dgm:pt>
    <dgm:pt modelId="{44696E2A-781C-4338-84CD-CF046118BC38}" type="pres">
      <dgm:prSet presAssocID="{F91F9533-DBE6-4FAF-9DDF-CFC0C7D9CA66}" presName="Name37" presStyleLbl="parChTrans1D3" presStyleIdx="4" presStyleCnt="9"/>
      <dgm:spPr/>
    </dgm:pt>
    <dgm:pt modelId="{DAA43391-4C11-4699-AB02-C829D7891F2A}" type="pres">
      <dgm:prSet presAssocID="{58B24130-0EAD-4D53-B387-6E2669C1EA29}" presName="hierRoot2" presStyleCnt="0">
        <dgm:presLayoutVars>
          <dgm:hierBranch val="init"/>
        </dgm:presLayoutVars>
      </dgm:prSet>
      <dgm:spPr/>
    </dgm:pt>
    <dgm:pt modelId="{C876006C-B9EB-4346-9DC1-CAB720D44993}" type="pres">
      <dgm:prSet presAssocID="{58B24130-0EAD-4D53-B387-6E2669C1EA29}" presName="rootComposite" presStyleCnt="0"/>
      <dgm:spPr/>
    </dgm:pt>
    <dgm:pt modelId="{F7361625-D921-4C55-A6E6-714526EC6460}" type="pres">
      <dgm:prSet presAssocID="{58B24130-0EAD-4D53-B387-6E2669C1EA29}" presName="rootText" presStyleLbl="node3" presStyleIdx="4" presStyleCnt="9">
        <dgm:presLayoutVars>
          <dgm:chPref val="3"/>
        </dgm:presLayoutVars>
      </dgm:prSet>
      <dgm:spPr/>
    </dgm:pt>
    <dgm:pt modelId="{BF07A230-A3AA-48E3-B1E9-8E70FEB3E877}" type="pres">
      <dgm:prSet presAssocID="{58B24130-0EAD-4D53-B387-6E2669C1EA29}" presName="rootConnector" presStyleLbl="node3" presStyleIdx="4" presStyleCnt="9"/>
      <dgm:spPr/>
    </dgm:pt>
    <dgm:pt modelId="{D3EDD8AD-EAC2-48B1-BD63-4E84599CABE5}" type="pres">
      <dgm:prSet presAssocID="{58B24130-0EAD-4D53-B387-6E2669C1EA29}" presName="hierChild4" presStyleCnt="0"/>
      <dgm:spPr/>
    </dgm:pt>
    <dgm:pt modelId="{696A5687-4D49-46C0-A188-408BB1146BDF}" type="pres">
      <dgm:prSet presAssocID="{58B24130-0EAD-4D53-B387-6E2669C1EA29}" presName="hierChild5" presStyleCnt="0"/>
      <dgm:spPr/>
    </dgm:pt>
    <dgm:pt modelId="{34F9FAD6-A1B3-4309-A3D8-5AF16AAA4F7C}" type="pres">
      <dgm:prSet presAssocID="{6890562A-CA67-4AB2-96F5-894BE507CA90}" presName="Name37" presStyleLbl="parChTrans1D3" presStyleIdx="5" presStyleCnt="9"/>
      <dgm:spPr/>
    </dgm:pt>
    <dgm:pt modelId="{E7E10109-6A7F-4CC2-AFD4-C926BBAD08B0}" type="pres">
      <dgm:prSet presAssocID="{94F73CFD-3B02-4B8C-991C-864B8D6192DB}" presName="hierRoot2" presStyleCnt="0">
        <dgm:presLayoutVars>
          <dgm:hierBranch val="init"/>
        </dgm:presLayoutVars>
      </dgm:prSet>
      <dgm:spPr/>
    </dgm:pt>
    <dgm:pt modelId="{83B451BA-22A3-4091-90AD-2E9D2605BD94}" type="pres">
      <dgm:prSet presAssocID="{94F73CFD-3B02-4B8C-991C-864B8D6192DB}" presName="rootComposite" presStyleCnt="0"/>
      <dgm:spPr/>
    </dgm:pt>
    <dgm:pt modelId="{298CBF03-EDB4-444D-B2AF-6250F64E5B71}" type="pres">
      <dgm:prSet presAssocID="{94F73CFD-3B02-4B8C-991C-864B8D6192DB}" presName="rootText" presStyleLbl="node3" presStyleIdx="5" presStyleCnt="9">
        <dgm:presLayoutVars>
          <dgm:chPref val="3"/>
        </dgm:presLayoutVars>
      </dgm:prSet>
      <dgm:spPr/>
    </dgm:pt>
    <dgm:pt modelId="{AE99F637-C12F-466C-A12D-AB81D287A615}" type="pres">
      <dgm:prSet presAssocID="{94F73CFD-3B02-4B8C-991C-864B8D6192DB}" presName="rootConnector" presStyleLbl="node3" presStyleIdx="5" presStyleCnt="9"/>
      <dgm:spPr/>
    </dgm:pt>
    <dgm:pt modelId="{73E18CC2-B488-436C-B6BC-B5200E86D454}" type="pres">
      <dgm:prSet presAssocID="{94F73CFD-3B02-4B8C-991C-864B8D6192DB}" presName="hierChild4" presStyleCnt="0"/>
      <dgm:spPr/>
    </dgm:pt>
    <dgm:pt modelId="{254630D1-5985-4B95-BB4F-D0285D3DC3EC}" type="pres">
      <dgm:prSet presAssocID="{94F73CFD-3B02-4B8C-991C-864B8D6192DB}" presName="hierChild5" presStyleCnt="0"/>
      <dgm:spPr/>
    </dgm:pt>
    <dgm:pt modelId="{5D9B3C27-882C-487B-AC0E-6153EF5BA003}" type="pres">
      <dgm:prSet presAssocID="{3EC9B87B-61D9-4EB0-B523-1CD1873665F0}" presName="hierChild5" presStyleCnt="0"/>
      <dgm:spPr/>
    </dgm:pt>
    <dgm:pt modelId="{91161913-0F7A-46E8-9DCF-91A2EC7133CC}" type="pres">
      <dgm:prSet presAssocID="{D81EDC5D-0B14-4DC9-849B-96C5C8AB9E67}" presName="Name37" presStyleLbl="parChTrans1D2" presStyleIdx="2" presStyleCnt="3"/>
      <dgm:spPr/>
    </dgm:pt>
    <dgm:pt modelId="{C486F149-C00C-4032-867C-5664E9C2D409}" type="pres">
      <dgm:prSet presAssocID="{15B2C5B6-BC62-4F58-BD50-95F4209AF6DC}" presName="hierRoot2" presStyleCnt="0">
        <dgm:presLayoutVars>
          <dgm:hierBranch val="init"/>
        </dgm:presLayoutVars>
      </dgm:prSet>
      <dgm:spPr/>
    </dgm:pt>
    <dgm:pt modelId="{39C93C94-09F5-4A5C-8CAE-1DEC6727B356}" type="pres">
      <dgm:prSet presAssocID="{15B2C5B6-BC62-4F58-BD50-95F4209AF6DC}" presName="rootComposite" presStyleCnt="0"/>
      <dgm:spPr/>
    </dgm:pt>
    <dgm:pt modelId="{3E21E570-9867-4DE7-85AE-A2C7201D7AC2}" type="pres">
      <dgm:prSet presAssocID="{15B2C5B6-BC62-4F58-BD50-95F4209AF6DC}" presName="rootText" presStyleLbl="node2" presStyleIdx="2" presStyleCnt="3">
        <dgm:presLayoutVars>
          <dgm:chPref val="3"/>
        </dgm:presLayoutVars>
      </dgm:prSet>
      <dgm:spPr/>
    </dgm:pt>
    <dgm:pt modelId="{6CE064A3-7710-41D9-AC4D-885CB868896F}" type="pres">
      <dgm:prSet presAssocID="{15B2C5B6-BC62-4F58-BD50-95F4209AF6DC}" presName="rootConnector" presStyleLbl="node2" presStyleIdx="2" presStyleCnt="3"/>
      <dgm:spPr/>
    </dgm:pt>
    <dgm:pt modelId="{E4209310-B5A7-48B6-AD89-83FBFB8B7022}" type="pres">
      <dgm:prSet presAssocID="{15B2C5B6-BC62-4F58-BD50-95F4209AF6DC}" presName="hierChild4" presStyleCnt="0"/>
      <dgm:spPr/>
    </dgm:pt>
    <dgm:pt modelId="{840947C3-4139-4AD6-BFF3-779AE2C53966}" type="pres">
      <dgm:prSet presAssocID="{BA6DFB3B-0C57-43EB-AA53-E90E31EBE058}" presName="Name37" presStyleLbl="parChTrans1D3" presStyleIdx="6" presStyleCnt="9"/>
      <dgm:spPr/>
    </dgm:pt>
    <dgm:pt modelId="{2C9362F6-F716-44F3-B449-3491D1990B59}" type="pres">
      <dgm:prSet presAssocID="{04C1DC55-CCD5-4464-A49D-2FD05BB0173F}" presName="hierRoot2" presStyleCnt="0">
        <dgm:presLayoutVars>
          <dgm:hierBranch val="init"/>
        </dgm:presLayoutVars>
      </dgm:prSet>
      <dgm:spPr/>
    </dgm:pt>
    <dgm:pt modelId="{137BA042-55FE-42A2-B047-937156015639}" type="pres">
      <dgm:prSet presAssocID="{04C1DC55-CCD5-4464-A49D-2FD05BB0173F}" presName="rootComposite" presStyleCnt="0"/>
      <dgm:spPr/>
    </dgm:pt>
    <dgm:pt modelId="{42DB8CF2-BA79-4FD0-85D3-4022931AF570}" type="pres">
      <dgm:prSet presAssocID="{04C1DC55-CCD5-4464-A49D-2FD05BB0173F}" presName="rootText" presStyleLbl="node3" presStyleIdx="6" presStyleCnt="9">
        <dgm:presLayoutVars>
          <dgm:chPref val="3"/>
        </dgm:presLayoutVars>
      </dgm:prSet>
      <dgm:spPr/>
    </dgm:pt>
    <dgm:pt modelId="{AC7974B8-1514-424C-8C77-31DD50CFD4FB}" type="pres">
      <dgm:prSet presAssocID="{04C1DC55-CCD5-4464-A49D-2FD05BB0173F}" presName="rootConnector" presStyleLbl="node3" presStyleIdx="6" presStyleCnt="9"/>
      <dgm:spPr/>
    </dgm:pt>
    <dgm:pt modelId="{2A8B70F7-575E-4CCD-9862-45A7DBD3A407}" type="pres">
      <dgm:prSet presAssocID="{04C1DC55-CCD5-4464-A49D-2FD05BB0173F}" presName="hierChild4" presStyleCnt="0"/>
      <dgm:spPr/>
    </dgm:pt>
    <dgm:pt modelId="{CDFE8DDC-ED5C-4A09-9787-E4302C6880B8}" type="pres">
      <dgm:prSet presAssocID="{04C1DC55-CCD5-4464-A49D-2FD05BB0173F}" presName="hierChild5" presStyleCnt="0"/>
      <dgm:spPr/>
    </dgm:pt>
    <dgm:pt modelId="{25FEA9EA-FD5F-42ED-8564-839395BC5057}" type="pres">
      <dgm:prSet presAssocID="{83A0ED61-456E-4FD4-A3CC-1CA68B59DBE9}" presName="Name37" presStyleLbl="parChTrans1D3" presStyleIdx="7" presStyleCnt="9"/>
      <dgm:spPr/>
    </dgm:pt>
    <dgm:pt modelId="{2C5ED589-A67F-4DEE-A670-D4FD962AFA2F}" type="pres">
      <dgm:prSet presAssocID="{A5BFC8D5-A0A1-4FB3-9B3C-28239CEB00E3}" presName="hierRoot2" presStyleCnt="0">
        <dgm:presLayoutVars>
          <dgm:hierBranch val="init"/>
        </dgm:presLayoutVars>
      </dgm:prSet>
      <dgm:spPr/>
    </dgm:pt>
    <dgm:pt modelId="{D03C29EE-AC0F-4134-AD4A-98404D231B23}" type="pres">
      <dgm:prSet presAssocID="{A5BFC8D5-A0A1-4FB3-9B3C-28239CEB00E3}" presName="rootComposite" presStyleCnt="0"/>
      <dgm:spPr/>
    </dgm:pt>
    <dgm:pt modelId="{F6DCAA1A-BB18-4BC3-AB51-4A9C942D0093}" type="pres">
      <dgm:prSet presAssocID="{A5BFC8D5-A0A1-4FB3-9B3C-28239CEB00E3}" presName="rootText" presStyleLbl="node3" presStyleIdx="7" presStyleCnt="9">
        <dgm:presLayoutVars>
          <dgm:chPref val="3"/>
        </dgm:presLayoutVars>
      </dgm:prSet>
      <dgm:spPr/>
    </dgm:pt>
    <dgm:pt modelId="{5A4643ED-F6A7-4788-A30B-0712F3F478CD}" type="pres">
      <dgm:prSet presAssocID="{A5BFC8D5-A0A1-4FB3-9B3C-28239CEB00E3}" presName="rootConnector" presStyleLbl="node3" presStyleIdx="7" presStyleCnt="9"/>
      <dgm:spPr/>
    </dgm:pt>
    <dgm:pt modelId="{492EA6CE-CF0E-4390-9E3E-70B6F2F616E0}" type="pres">
      <dgm:prSet presAssocID="{A5BFC8D5-A0A1-4FB3-9B3C-28239CEB00E3}" presName="hierChild4" presStyleCnt="0"/>
      <dgm:spPr/>
    </dgm:pt>
    <dgm:pt modelId="{916BCBBC-7F7B-4F59-9F11-48BB993C21CE}" type="pres">
      <dgm:prSet presAssocID="{A5BFC8D5-A0A1-4FB3-9B3C-28239CEB00E3}" presName="hierChild5" presStyleCnt="0"/>
      <dgm:spPr/>
    </dgm:pt>
    <dgm:pt modelId="{43A8B8BF-8BA1-43C1-B2AD-DD37089DB98C}" type="pres">
      <dgm:prSet presAssocID="{1D946097-9A2D-4DBA-B291-BE95DEF9F627}" presName="Name37" presStyleLbl="parChTrans1D3" presStyleIdx="8" presStyleCnt="9"/>
      <dgm:spPr/>
    </dgm:pt>
    <dgm:pt modelId="{13D8D2E2-B1F8-41ED-9745-8DCB9AAE493A}" type="pres">
      <dgm:prSet presAssocID="{1800EED3-6710-4FCF-ADB6-BE8481ED1AD5}" presName="hierRoot2" presStyleCnt="0">
        <dgm:presLayoutVars>
          <dgm:hierBranch val="init"/>
        </dgm:presLayoutVars>
      </dgm:prSet>
      <dgm:spPr/>
    </dgm:pt>
    <dgm:pt modelId="{2A71EF22-18D4-4137-B995-ED162CEED836}" type="pres">
      <dgm:prSet presAssocID="{1800EED3-6710-4FCF-ADB6-BE8481ED1AD5}" presName="rootComposite" presStyleCnt="0"/>
      <dgm:spPr/>
    </dgm:pt>
    <dgm:pt modelId="{69F6FDAD-9A4A-4D52-888E-85D0AF537463}" type="pres">
      <dgm:prSet presAssocID="{1800EED3-6710-4FCF-ADB6-BE8481ED1AD5}" presName="rootText" presStyleLbl="node3" presStyleIdx="8" presStyleCnt="9">
        <dgm:presLayoutVars>
          <dgm:chPref val="3"/>
        </dgm:presLayoutVars>
      </dgm:prSet>
      <dgm:spPr/>
    </dgm:pt>
    <dgm:pt modelId="{9F7AADC7-17F4-4A53-8649-76C6A2E59120}" type="pres">
      <dgm:prSet presAssocID="{1800EED3-6710-4FCF-ADB6-BE8481ED1AD5}" presName="rootConnector" presStyleLbl="node3" presStyleIdx="8" presStyleCnt="9"/>
      <dgm:spPr/>
    </dgm:pt>
    <dgm:pt modelId="{800CD8B6-8C91-4214-ACF8-B20A934CAD21}" type="pres">
      <dgm:prSet presAssocID="{1800EED3-6710-4FCF-ADB6-BE8481ED1AD5}" presName="hierChild4" presStyleCnt="0"/>
      <dgm:spPr/>
    </dgm:pt>
    <dgm:pt modelId="{ED8295E1-9E4F-471E-A69A-2A8BF4E9B7FE}" type="pres">
      <dgm:prSet presAssocID="{1800EED3-6710-4FCF-ADB6-BE8481ED1AD5}" presName="hierChild5" presStyleCnt="0"/>
      <dgm:spPr/>
    </dgm:pt>
    <dgm:pt modelId="{6118A21A-BAFF-41BD-878C-D07E92B54FBD}" type="pres">
      <dgm:prSet presAssocID="{15B2C5B6-BC62-4F58-BD50-95F4209AF6DC}" presName="hierChild5" presStyleCnt="0"/>
      <dgm:spPr/>
    </dgm:pt>
    <dgm:pt modelId="{041B2B21-9864-48DE-B277-4DB9B8F1F6D6}" type="pres">
      <dgm:prSet presAssocID="{23041427-8EB2-4EE3-B872-58F731EDEEA4}" presName="hierChild3" presStyleCnt="0"/>
      <dgm:spPr/>
    </dgm:pt>
  </dgm:ptLst>
  <dgm:cxnLst>
    <dgm:cxn modelId="{DA6A6500-6A20-4888-A489-CD2348E098E8}" type="presOf" srcId="{23041427-8EB2-4EE3-B872-58F731EDEEA4}" destId="{01C729BF-6412-4667-A72B-D25905FB79C0}" srcOrd="1" destOrd="0" presId="urn:microsoft.com/office/officeart/2005/8/layout/orgChart1"/>
    <dgm:cxn modelId="{60840104-50F6-463C-9F47-C7A4BBF2A02E}" type="presOf" srcId="{CC3CD0B5-837D-4775-A9A1-7B4AB8AB25F3}" destId="{01EF6EE4-8C40-419D-927D-DDB8EEC9F0B5}" srcOrd="0" destOrd="0" presId="urn:microsoft.com/office/officeart/2005/8/layout/orgChart1"/>
    <dgm:cxn modelId="{ABE05B07-1A0D-49C3-A1FC-5C109EE39C6C}" type="presOf" srcId="{3B25FC12-42C8-49E4-84F4-6DD90AAA3BA9}" destId="{A65B6B10-0E7E-41E9-BD71-A66FE3D846E4}" srcOrd="0" destOrd="0" presId="urn:microsoft.com/office/officeart/2005/8/layout/orgChart1"/>
    <dgm:cxn modelId="{4FB5490D-F174-4517-9357-982B3FA783EB}" type="presOf" srcId="{F699082C-4C97-4195-87D1-4C112F331355}" destId="{2100A2FB-A5EA-48ED-AE97-036D1A3A7177}" srcOrd="0" destOrd="0" presId="urn:microsoft.com/office/officeart/2005/8/layout/orgChart1"/>
    <dgm:cxn modelId="{20112A12-92EB-4BDF-BC62-40B942290993}" type="presOf" srcId="{490BDDFC-253C-49B6-B27D-F44ACD22F16B}" destId="{998507B5-A7B4-4EBA-8EA1-3A6CF4C22D2D}" srcOrd="1" destOrd="0" presId="urn:microsoft.com/office/officeart/2005/8/layout/orgChart1"/>
    <dgm:cxn modelId="{209DC113-04A6-45A6-8564-2FF21D6C5C1A}" type="presOf" srcId="{94F73CFD-3B02-4B8C-991C-864B8D6192DB}" destId="{298CBF03-EDB4-444D-B2AF-6250F64E5B71}" srcOrd="0" destOrd="0" presId="urn:microsoft.com/office/officeart/2005/8/layout/orgChart1"/>
    <dgm:cxn modelId="{BD15A720-44FC-4156-95CC-C26F2745B04E}" type="presOf" srcId="{FFC59340-2B73-4F20-A11B-67053C91B772}" destId="{E89D7B1E-4A6B-4071-A23E-CD7F09DC050B}" srcOrd="0" destOrd="0" presId="urn:microsoft.com/office/officeart/2005/8/layout/orgChart1"/>
    <dgm:cxn modelId="{F1628123-2575-4A21-8C22-C15D26F7D9EC}" type="presOf" srcId="{B3CAA14B-A670-47FB-A31B-B462B3455F5E}" destId="{EBD94DAD-9E8F-43EA-BDAF-890E9F9ECA96}" srcOrd="1" destOrd="0" presId="urn:microsoft.com/office/officeart/2005/8/layout/orgChart1"/>
    <dgm:cxn modelId="{AE528D25-F8D9-477C-A95D-AC2B92B0D927}" type="presOf" srcId="{0431B4D6-0D0C-4776-B3C6-A8F4C5D5CB15}" destId="{32E8CE5F-CB6E-44A2-9C7D-0CBD4F3D3D8B}" srcOrd="0" destOrd="0" presId="urn:microsoft.com/office/officeart/2005/8/layout/orgChart1"/>
    <dgm:cxn modelId="{EC2E4F35-3C14-4E62-80D3-9A7DFF8D12C1}" srcId="{3EC9B87B-61D9-4EB0-B523-1CD1873665F0}" destId="{490BDDFC-253C-49B6-B27D-F44ACD22F16B}" srcOrd="0" destOrd="0" parTransId="{98CF2774-B3F3-4D20-ABFA-7AB63DCA6F0D}" sibTransId="{AF26B455-B0B3-4D7A-B554-27A723AEFBFB}"/>
    <dgm:cxn modelId="{4B5BC439-2DB8-47C0-A592-85107E38200E}" type="presOf" srcId="{1D946097-9A2D-4DBA-B291-BE95DEF9F627}" destId="{43A8B8BF-8BA1-43C1-B2AD-DD37089DB98C}" srcOrd="0" destOrd="0" presId="urn:microsoft.com/office/officeart/2005/8/layout/orgChart1"/>
    <dgm:cxn modelId="{E473803A-5891-4F1F-8717-1005BE61847E}" srcId="{3B25FC12-42C8-49E4-84F4-6DD90AAA3BA9}" destId="{F75F1CFE-0689-4319-B9D3-86804B6A3B1F}" srcOrd="0" destOrd="0" parTransId="{F699082C-4C97-4195-87D1-4C112F331355}" sibTransId="{0DA2CA0C-CC65-4644-906E-E08A391E7650}"/>
    <dgm:cxn modelId="{2352503C-3C3A-438A-8725-D55786B3E44F}" srcId="{23041427-8EB2-4EE3-B872-58F731EDEEA4}" destId="{15B2C5B6-BC62-4F58-BD50-95F4209AF6DC}" srcOrd="2" destOrd="0" parTransId="{D81EDC5D-0B14-4DC9-849B-96C5C8AB9E67}" sibTransId="{27BFC3FC-35EB-417E-969F-5E607ABF4A5F}"/>
    <dgm:cxn modelId="{BE46E840-8091-4B4C-A8A4-D17041E5A4B5}" type="presOf" srcId="{A5BFC8D5-A0A1-4FB3-9B3C-28239CEB00E3}" destId="{5A4643ED-F6A7-4788-A30B-0712F3F478CD}" srcOrd="1" destOrd="0" presId="urn:microsoft.com/office/officeart/2005/8/layout/orgChart1"/>
    <dgm:cxn modelId="{1479925E-C6B8-4306-82BB-E21DA28353D6}" srcId="{FFC59340-2B73-4F20-A11B-67053C91B772}" destId="{23041427-8EB2-4EE3-B872-58F731EDEEA4}" srcOrd="0" destOrd="0" parTransId="{4C266299-B1BE-460E-BBF4-C2D5F3E1B108}" sibTransId="{449DB3C6-3819-4F7E-AA43-5D62C5866B3A}"/>
    <dgm:cxn modelId="{5C36455F-E7A9-4CDD-8C48-004A6FE5576E}" type="presOf" srcId="{D16267F4-54C8-41E5-AF73-70065ABAE14F}" destId="{D4AF291C-2F04-4F82-9571-B4E2A2175A9B}" srcOrd="0" destOrd="0" presId="urn:microsoft.com/office/officeart/2005/8/layout/orgChart1"/>
    <dgm:cxn modelId="{10C61061-62F5-4954-869A-8CDA6E687551}" type="presOf" srcId="{1800EED3-6710-4FCF-ADB6-BE8481ED1AD5}" destId="{69F6FDAD-9A4A-4D52-888E-85D0AF537463}" srcOrd="0" destOrd="0" presId="urn:microsoft.com/office/officeart/2005/8/layout/orgChart1"/>
    <dgm:cxn modelId="{59DE3F61-96FC-4DC7-901A-7094D48FDE44}" type="presOf" srcId="{58B24130-0EAD-4D53-B387-6E2669C1EA29}" destId="{BF07A230-A3AA-48E3-B1E9-8E70FEB3E877}" srcOrd="1" destOrd="0" presId="urn:microsoft.com/office/officeart/2005/8/layout/orgChart1"/>
    <dgm:cxn modelId="{53452462-2D20-4DFA-932F-7E785495D9D1}" type="presOf" srcId="{58B24130-0EAD-4D53-B387-6E2669C1EA29}" destId="{F7361625-D921-4C55-A6E6-714526EC6460}" srcOrd="0" destOrd="0" presId="urn:microsoft.com/office/officeart/2005/8/layout/orgChart1"/>
    <dgm:cxn modelId="{BD9E3E44-D0E1-4196-84CD-74BF410C7B33}" type="presOf" srcId="{98CF2774-B3F3-4D20-ABFA-7AB63DCA6F0D}" destId="{E9A955D2-1575-4B54-BAFA-60AE579D21E0}" srcOrd="0" destOrd="0" presId="urn:microsoft.com/office/officeart/2005/8/layout/orgChart1"/>
    <dgm:cxn modelId="{251A6D65-2D4A-45CB-BDDF-56DA21DB64B2}" srcId="{23041427-8EB2-4EE3-B872-58F731EDEEA4}" destId="{3B25FC12-42C8-49E4-84F4-6DD90AAA3BA9}" srcOrd="0" destOrd="0" parTransId="{CC3CD0B5-837D-4775-A9A1-7B4AB8AB25F3}" sibTransId="{23BCCAE1-A750-46EA-9CF3-ADC1ACD85E17}"/>
    <dgm:cxn modelId="{F7D6FB66-506F-4884-88EC-32D111E57DF6}" srcId="{3B25FC12-42C8-49E4-84F4-6DD90AAA3BA9}" destId="{0B29ADF2-238B-4C27-9E55-881BA3F86A4B}" srcOrd="2" destOrd="0" parTransId="{D16267F4-54C8-41E5-AF73-70065ABAE14F}" sibTransId="{B42A78DA-504C-4253-9FF6-1612472D70BB}"/>
    <dgm:cxn modelId="{22FB454D-3FC6-4186-A3D9-3F631715CB2E}" type="presOf" srcId="{F75F1CFE-0689-4319-B9D3-86804B6A3B1F}" destId="{1F35B471-4EBF-416E-A5E5-49DFCFD244AB}" srcOrd="1" destOrd="0" presId="urn:microsoft.com/office/officeart/2005/8/layout/orgChart1"/>
    <dgm:cxn modelId="{CE092C4E-7487-41AF-A667-A0C89103440E}" type="presOf" srcId="{0B29ADF2-238B-4C27-9E55-881BA3F86A4B}" destId="{E83CC7A8-BCB5-43BB-9875-8ACB12EEE797}" srcOrd="0" destOrd="0" presId="urn:microsoft.com/office/officeart/2005/8/layout/orgChart1"/>
    <dgm:cxn modelId="{49402151-BF88-4CC1-A649-56AE3C7E3856}" type="presOf" srcId="{0B29ADF2-238B-4C27-9E55-881BA3F86A4B}" destId="{542FDC9C-DB28-4A9C-8D62-D3FD6689DDE1}" srcOrd="1" destOrd="0" presId="urn:microsoft.com/office/officeart/2005/8/layout/orgChart1"/>
    <dgm:cxn modelId="{5BB7B374-2DFA-4249-A937-7BE17B6A98D1}" type="presOf" srcId="{D81EDC5D-0B14-4DC9-849B-96C5C8AB9E67}" destId="{91161913-0F7A-46E8-9DCF-91A2EC7133CC}" srcOrd="0" destOrd="0" presId="urn:microsoft.com/office/officeart/2005/8/layout/orgChart1"/>
    <dgm:cxn modelId="{5A90F976-8780-4784-B6E5-B2961055A87B}" type="presOf" srcId="{A5BFC8D5-A0A1-4FB3-9B3C-28239CEB00E3}" destId="{F6DCAA1A-BB18-4BC3-AB51-4A9C942D0093}" srcOrd="0" destOrd="0" presId="urn:microsoft.com/office/officeart/2005/8/layout/orgChart1"/>
    <dgm:cxn modelId="{8059FB76-75E6-4603-ADB9-39800FB729E9}" srcId="{15B2C5B6-BC62-4F58-BD50-95F4209AF6DC}" destId="{1800EED3-6710-4FCF-ADB6-BE8481ED1AD5}" srcOrd="2" destOrd="0" parTransId="{1D946097-9A2D-4DBA-B291-BE95DEF9F627}" sibTransId="{91BC3D73-8885-46C9-B6DC-FBF8A32B7869}"/>
    <dgm:cxn modelId="{18A3A679-0447-45EF-9FA2-FEC5BC48AF9B}" type="presOf" srcId="{F91F9533-DBE6-4FAF-9DDF-CFC0C7D9CA66}" destId="{44696E2A-781C-4338-84CD-CF046118BC38}" srcOrd="0" destOrd="0" presId="urn:microsoft.com/office/officeart/2005/8/layout/orgChart1"/>
    <dgm:cxn modelId="{2D4FA97A-5A8B-4302-942A-A8D4CA34F1C2}" type="presOf" srcId="{83A0ED61-456E-4FD4-A3CC-1CA68B59DBE9}" destId="{25FEA9EA-FD5F-42ED-8564-839395BC5057}" srcOrd="0" destOrd="0" presId="urn:microsoft.com/office/officeart/2005/8/layout/orgChart1"/>
    <dgm:cxn modelId="{2BBBBF7E-285C-4430-9AC2-9BAA5E31848C}" type="presOf" srcId="{3B25FC12-42C8-49E4-84F4-6DD90AAA3BA9}" destId="{9591F11E-A161-46FD-B54F-DB3CEB26EFD3}" srcOrd="1" destOrd="0" presId="urn:microsoft.com/office/officeart/2005/8/layout/orgChart1"/>
    <dgm:cxn modelId="{69A4A882-B575-482C-87A7-D967736CD258}" srcId="{3B25FC12-42C8-49E4-84F4-6DD90AAA3BA9}" destId="{B3CAA14B-A670-47FB-A31B-B462B3455F5E}" srcOrd="1" destOrd="0" parTransId="{4F68DBFB-E11B-44F1-829D-BC5FC517139A}" sibTransId="{B692F1A3-0AF0-4A3C-A4D1-96D81F1E252F}"/>
    <dgm:cxn modelId="{13FABD84-5209-43A3-A174-F100000559C4}" type="presOf" srcId="{3EC9B87B-61D9-4EB0-B523-1CD1873665F0}" destId="{BE7CF44B-8CBC-4CE2-964C-1A0C10EA29D7}" srcOrd="0" destOrd="0" presId="urn:microsoft.com/office/officeart/2005/8/layout/orgChart1"/>
    <dgm:cxn modelId="{BDF00385-CDD2-4B91-B1FF-C17C6873FEB6}" type="presOf" srcId="{F75F1CFE-0689-4319-B9D3-86804B6A3B1F}" destId="{6874F97F-E133-48C3-82D5-3B000C47F219}" srcOrd="0" destOrd="0" presId="urn:microsoft.com/office/officeart/2005/8/layout/orgChart1"/>
    <dgm:cxn modelId="{D9F56685-7102-4E1E-87BA-58687F19791D}" type="presOf" srcId="{B3CAA14B-A670-47FB-A31B-B462B3455F5E}" destId="{A9B49329-B283-48E6-B176-30CEBD38D5D6}" srcOrd="0" destOrd="0" presId="urn:microsoft.com/office/officeart/2005/8/layout/orgChart1"/>
    <dgm:cxn modelId="{8964B48D-09FB-4D40-A30D-B7A627266D16}" type="presOf" srcId="{15B2C5B6-BC62-4F58-BD50-95F4209AF6DC}" destId="{3E21E570-9867-4DE7-85AE-A2C7201D7AC2}" srcOrd="0" destOrd="0" presId="urn:microsoft.com/office/officeart/2005/8/layout/orgChart1"/>
    <dgm:cxn modelId="{F416E593-CBAE-4C8E-A8A4-B27E6EBF6AB5}" type="presOf" srcId="{4F68DBFB-E11B-44F1-829D-BC5FC517139A}" destId="{7E720FCB-E47D-4E34-A286-8CAEE7BFCFF2}" srcOrd="0" destOrd="0" presId="urn:microsoft.com/office/officeart/2005/8/layout/orgChart1"/>
    <dgm:cxn modelId="{9876909A-7F8C-4530-8055-9291A23EC5A4}" type="presOf" srcId="{94F73CFD-3B02-4B8C-991C-864B8D6192DB}" destId="{AE99F637-C12F-466C-A12D-AB81D287A615}" srcOrd="1" destOrd="0" presId="urn:microsoft.com/office/officeart/2005/8/layout/orgChart1"/>
    <dgm:cxn modelId="{DAC0889B-F89B-4934-8028-33BAD7EB3FA5}" srcId="{3EC9B87B-61D9-4EB0-B523-1CD1873665F0}" destId="{94F73CFD-3B02-4B8C-991C-864B8D6192DB}" srcOrd="2" destOrd="0" parTransId="{6890562A-CA67-4AB2-96F5-894BE507CA90}" sibTransId="{74D29C68-FF09-4DFC-8791-E9A1BB3BA56B}"/>
    <dgm:cxn modelId="{C028AA9C-1E9C-4CBF-9E8E-7D5368304EA8}" type="presOf" srcId="{15B2C5B6-BC62-4F58-BD50-95F4209AF6DC}" destId="{6CE064A3-7710-41D9-AC4D-885CB868896F}" srcOrd="1" destOrd="0" presId="urn:microsoft.com/office/officeart/2005/8/layout/orgChart1"/>
    <dgm:cxn modelId="{D63F6AA2-F51C-4DAF-B262-46C1AC8FFFE2}" type="presOf" srcId="{490BDDFC-253C-49B6-B27D-F44ACD22F16B}" destId="{BEF2C91A-24F4-4C72-AF27-6727A1E7C60C}" srcOrd="0" destOrd="0" presId="urn:microsoft.com/office/officeart/2005/8/layout/orgChart1"/>
    <dgm:cxn modelId="{1CCF25A5-176F-4452-9DD4-2A5CF338C6CC}" type="presOf" srcId="{1800EED3-6710-4FCF-ADB6-BE8481ED1AD5}" destId="{9F7AADC7-17F4-4A53-8649-76C6A2E59120}" srcOrd="1" destOrd="0" presId="urn:microsoft.com/office/officeart/2005/8/layout/orgChart1"/>
    <dgm:cxn modelId="{1932B2A5-B232-4F39-AF45-7A6596D28FA5}" type="presOf" srcId="{3EC9B87B-61D9-4EB0-B523-1CD1873665F0}" destId="{64961961-250A-4EF1-9313-A913EACB8E50}" srcOrd="1" destOrd="0" presId="urn:microsoft.com/office/officeart/2005/8/layout/orgChart1"/>
    <dgm:cxn modelId="{DC9C67C5-EA52-46B5-A49D-1795BE90C1BE}" srcId="{15B2C5B6-BC62-4F58-BD50-95F4209AF6DC}" destId="{04C1DC55-CCD5-4464-A49D-2FD05BB0173F}" srcOrd="0" destOrd="0" parTransId="{BA6DFB3B-0C57-43EB-AA53-E90E31EBE058}" sibTransId="{DC145C7D-8D52-4038-858C-39C15AF31B3E}"/>
    <dgm:cxn modelId="{98E544CB-AE32-4AB9-B464-471331DCCDEF}" srcId="{15B2C5B6-BC62-4F58-BD50-95F4209AF6DC}" destId="{A5BFC8D5-A0A1-4FB3-9B3C-28239CEB00E3}" srcOrd="1" destOrd="0" parTransId="{83A0ED61-456E-4FD4-A3CC-1CA68B59DBE9}" sibTransId="{83466DA5-B339-461F-A929-C1F1596D1E58}"/>
    <dgm:cxn modelId="{434743CF-653B-4E19-949D-00CC3B311F5A}" type="presOf" srcId="{6890562A-CA67-4AB2-96F5-894BE507CA90}" destId="{34F9FAD6-A1B3-4309-A3D8-5AF16AAA4F7C}" srcOrd="0" destOrd="0" presId="urn:microsoft.com/office/officeart/2005/8/layout/orgChart1"/>
    <dgm:cxn modelId="{E4F88AD3-D4FE-48B2-A8E1-AB5C1293C2AF}" srcId="{23041427-8EB2-4EE3-B872-58F731EDEEA4}" destId="{3EC9B87B-61D9-4EB0-B523-1CD1873665F0}" srcOrd="1" destOrd="0" parTransId="{0431B4D6-0D0C-4776-B3C6-A8F4C5D5CB15}" sibTransId="{BFECCC98-DCE8-45E2-96AB-E487B17B3C1C}"/>
    <dgm:cxn modelId="{2074C7D8-2182-409C-8BC7-A696BC8B4AFB}" type="presOf" srcId="{04C1DC55-CCD5-4464-A49D-2FD05BB0173F}" destId="{42DB8CF2-BA79-4FD0-85D3-4022931AF570}" srcOrd="0" destOrd="0" presId="urn:microsoft.com/office/officeart/2005/8/layout/orgChart1"/>
    <dgm:cxn modelId="{38024CE5-0EB2-4791-9956-EF2638626AC4}" type="presOf" srcId="{BA6DFB3B-0C57-43EB-AA53-E90E31EBE058}" destId="{840947C3-4139-4AD6-BFF3-779AE2C53966}" srcOrd="0" destOrd="0" presId="urn:microsoft.com/office/officeart/2005/8/layout/orgChart1"/>
    <dgm:cxn modelId="{7BD274E7-EF81-4F67-84D9-E40EDA82C736}" type="presOf" srcId="{23041427-8EB2-4EE3-B872-58F731EDEEA4}" destId="{5D90ED44-DCD6-43FE-AB71-571832CCB06B}" srcOrd="0" destOrd="0" presId="urn:microsoft.com/office/officeart/2005/8/layout/orgChart1"/>
    <dgm:cxn modelId="{AAAD14E9-2A42-45DF-9992-8A83EFB1A08D}" srcId="{3EC9B87B-61D9-4EB0-B523-1CD1873665F0}" destId="{58B24130-0EAD-4D53-B387-6E2669C1EA29}" srcOrd="1" destOrd="0" parTransId="{F91F9533-DBE6-4FAF-9DDF-CFC0C7D9CA66}" sibTransId="{80EC62D0-F3C6-41D9-808E-A7BE6F86E91C}"/>
    <dgm:cxn modelId="{D62503F9-8718-4DEE-8F07-0C84F2977F0B}" type="presOf" srcId="{04C1DC55-CCD5-4464-A49D-2FD05BB0173F}" destId="{AC7974B8-1514-424C-8C77-31DD50CFD4FB}" srcOrd="1" destOrd="0" presId="urn:microsoft.com/office/officeart/2005/8/layout/orgChart1"/>
    <dgm:cxn modelId="{DD760268-1EBD-41CB-94D6-A9FED7C15EA0}" type="presParOf" srcId="{E89D7B1E-4A6B-4071-A23E-CD7F09DC050B}" destId="{78BCAEFB-8BE7-448E-A6AA-C9DA1EA4F97B}" srcOrd="0" destOrd="0" presId="urn:microsoft.com/office/officeart/2005/8/layout/orgChart1"/>
    <dgm:cxn modelId="{4B31480E-7F80-4E0E-9F4B-CD062D506777}" type="presParOf" srcId="{78BCAEFB-8BE7-448E-A6AA-C9DA1EA4F97B}" destId="{191E9138-0CFD-49E2-8AFD-4FF02AA216D2}" srcOrd="0" destOrd="0" presId="urn:microsoft.com/office/officeart/2005/8/layout/orgChart1"/>
    <dgm:cxn modelId="{E911DFC3-2F55-4C39-8D32-9E12C02B14BD}" type="presParOf" srcId="{191E9138-0CFD-49E2-8AFD-4FF02AA216D2}" destId="{5D90ED44-DCD6-43FE-AB71-571832CCB06B}" srcOrd="0" destOrd="0" presId="urn:microsoft.com/office/officeart/2005/8/layout/orgChart1"/>
    <dgm:cxn modelId="{6EDEAF5E-4044-43C7-9AA9-C6F878A1C6A1}" type="presParOf" srcId="{191E9138-0CFD-49E2-8AFD-4FF02AA216D2}" destId="{01C729BF-6412-4667-A72B-D25905FB79C0}" srcOrd="1" destOrd="0" presId="urn:microsoft.com/office/officeart/2005/8/layout/orgChart1"/>
    <dgm:cxn modelId="{5ED9C5C9-95C0-443C-9329-F4CF5AE61E3E}" type="presParOf" srcId="{78BCAEFB-8BE7-448E-A6AA-C9DA1EA4F97B}" destId="{5B76A240-A318-49DD-B581-F7BA495F1072}" srcOrd="1" destOrd="0" presId="urn:microsoft.com/office/officeart/2005/8/layout/orgChart1"/>
    <dgm:cxn modelId="{711191C3-8B93-4D63-8619-8474C379D8B0}" type="presParOf" srcId="{5B76A240-A318-49DD-B581-F7BA495F1072}" destId="{01EF6EE4-8C40-419D-927D-DDB8EEC9F0B5}" srcOrd="0" destOrd="0" presId="urn:microsoft.com/office/officeart/2005/8/layout/orgChart1"/>
    <dgm:cxn modelId="{1517D7A2-E471-436D-BDB4-EF8073E3E950}" type="presParOf" srcId="{5B76A240-A318-49DD-B581-F7BA495F1072}" destId="{DB2E7FE7-2885-4903-BEF3-F95E80EAAC4F}" srcOrd="1" destOrd="0" presId="urn:microsoft.com/office/officeart/2005/8/layout/orgChart1"/>
    <dgm:cxn modelId="{80AF7A9D-A8AC-4B79-9FB8-B2D057A6A359}" type="presParOf" srcId="{DB2E7FE7-2885-4903-BEF3-F95E80EAAC4F}" destId="{1741594B-B3EB-4A81-9604-816E12E40905}" srcOrd="0" destOrd="0" presId="urn:microsoft.com/office/officeart/2005/8/layout/orgChart1"/>
    <dgm:cxn modelId="{4BDD51BA-A1E8-4BF1-B255-193FF0CAB93E}" type="presParOf" srcId="{1741594B-B3EB-4A81-9604-816E12E40905}" destId="{A65B6B10-0E7E-41E9-BD71-A66FE3D846E4}" srcOrd="0" destOrd="0" presId="urn:microsoft.com/office/officeart/2005/8/layout/orgChart1"/>
    <dgm:cxn modelId="{3D183E10-C0EA-49D0-A44F-CCF95A7C969E}" type="presParOf" srcId="{1741594B-B3EB-4A81-9604-816E12E40905}" destId="{9591F11E-A161-46FD-B54F-DB3CEB26EFD3}" srcOrd="1" destOrd="0" presId="urn:microsoft.com/office/officeart/2005/8/layout/orgChart1"/>
    <dgm:cxn modelId="{7CC92C42-67BE-4795-BA75-F4061B4AC74E}" type="presParOf" srcId="{DB2E7FE7-2885-4903-BEF3-F95E80EAAC4F}" destId="{3D82D798-2157-4C17-B9D4-6866937FCF86}" srcOrd="1" destOrd="0" presId="urn:microsoft.com/office/officeart/2005/8/layout/orgChart1"/>
    <dgm:cxn modelId="{9D6BA543-CE25-4198-8787-456092D235E6}" type="presParOf" srcId="{3D82D798-2157-4C17-B9D4-6866937FCF86}" destId="{2100A2FB-A5EA-48ED-AE97-036D1A3A7177}" srcOrd="0" destOrd="0" presId="urn:microsoft.com/office/officeart/2005/8/layout/orgChart1"/>
    <dgm:cxn modelId="{6BA1D943-AD12-46C5-B087-355217820256}" type="presParOf" srcId="{3D82D798-2157-4C17-B9D4-6866937FCF86}" destId="{2D7A691A-36B0-4AC0-9991-699E3D40C774}" srcOrd="1" destOrd="0" presId="urn:microsoft.com/office/officeart/2005/8/layout/orgChart1"/>
    <dgm:cxn modelId="{88613B86-7076-4E69-BE0E-003380B337A0}" type="presParOf" srcId="{2D7A691A-36B0-4AC0-9991-699E3D40C774}" destId="{28BC7BC9-9909-4E3B-BB4B-FBA77BC849EF}" srcOrd="0" destOrd="0" presId="urn:microsoft.com/office/officeart/2005/8/layout/orgChart1"/>
    <dgm:cxn modelId="{8079033D-5369-4EC2-9048-02A675A31F1D}" type="presParOf" srcId="{28BC7BC9-9909-4E3B-BB4B-FBA77BC849EF}" destId="{6874F97F-E133-48C3-82D5-3B000C47F219}" srcOrd="0" destOrd="0" presId="urn:microsoft.com/office/officeart/2005/8/layout/orgChart1"/>
    <dgm:cxn modelId="{D9EE6825-97A7-4B25-BF8D-E032A59A4EC1}" type="presParOf" srcId="{28BC7BC9-9909-4E3B-BB4B-FBA77BC849EF}" destId="{1F35B471-4EBF-416E-A5E5-49DFCFD244AB}" srcOrd="1" destOrd="0" presId="urn:microsoft.com/office/officeart/2005/8/layout/orgChart1"/>
    <dgm:cxn modelId="{6FF459EC-F856-443C-8FE7-2A0C61F3F551}" type="presParOf" srcId="{2D7A691A-36B0-4AC0-9991-699E3D40C774}" destId="{59852603-46FB-4644-BB4E-137B90EBD6EA}" srcOrd="1" destOrd="0" presId="urn:microsoft.com/office/officeart/2005/8/layout/orgChart1"/>
    <dgm:cxn modelId="{A46AA290-28B3-423E-B265-133C79F1E7E8}" type="presParOf" srcId="{2D7A691A-36B0-4AC0-9991-699E3D40C774}" destId="{1BADB40E-EE64-436D-A84C-94422617C25D}" srcOrd="2" destOrd="0" presId="urn:microsoft.com/office/officeart/2005/8/layout/orgChart1"/>
    <dgm:cxn modelId="{4DEFA32F-1823-42F7-B6AD-53BECD2EBD07}" type="presParOf" srcId="{3D82D798-2157-4C17-B9D4-6866937FCF86}" destId="{7E720FCB-E47D-4E34-A286-8CAEE7BFCFF2}" srcOrd="2" destOrd="0" presId="urn:microsoft.com/office/officeart/2005/8/layout/orgChart1"/>
    <dgm:cxn modelId="{1113F568-4E24-40F0-83E0-13A310B2F423}" type="presParOf" srcId="{3D82D798-2157-4C17-B9D4-6866937FCF86}" destId="{04359B1E-C790-4A94-B845-F5B4E57FE6CA}" srcOrd="3" destOrd="0" presId="urn:microsoft.com/office/officeart/2005/8/layout/orgChart1"/>
    <dgm:cxn modelId="{BBF6F76A-52F4-4DDD-A46D-69CDCE187584}" type="presParOf" srcId="{04359B1E-C790-4A94-B845-F5B4E57FE6CA}" destId="{2E1CC1D2-C034-4F9A-B0EF-80860C5EE8F9}" srcOrd="0" destOrd="0" presId="urn:microsoft.com/office/officeart/2005/8/layout/orgChart1"/>
    <dgm:cxn modelId="{3E37DFE7-D1EA-4A2F-B098-4D3CEFE779AB}" type="presParOf" srcId="{2E1CC1D2-C034-4F9A-B0EF-80860C5EE8F9}" destId="{A9B49329-B283-48E6-B176-30CEBD38D5D6}" srcOrd="0" destOrd="0" presId="urn:microsoft.com/office/officeart/2005/8/layout/orgChart1"/>
    <dgm:cxn modelId="{3F208D72-21EA-459B-8FC7-049D0FBC5FDA}" type="presParOf" srcId="{2E1CC1D2-C034-4F9A-B0EF-80860C5EE8F9}" destId="{EBD94DAD-9E8F-43EA-BDAF-890E9F9ECA96}" srcOrd="1" destOrd="0" presId="urn:microsoft.com/office/officeart/2005/8/layout/orgChart1"/>
    <dgm:cxn modelId="{BB346B4E-F848-41D2-B37C-CDB6D77FD4A3}" type="presParOf" srcId="{04359B1E-C790-4A94-B845-F5B4E57FE6CA}" destId="{740EE863-5588-4DCE-9EB0-0F382E4E19CE}" srcOrd="1" destOrd="0" presId="urn:microsoft.com/office/officeart/2005/8/layout/orgChart1"/>
    <dgm:cxn modelId="{A1B99955-229F-4DCC-A18E-1AD7AF46D618}" type="presParOf" srcId="{04359B1E-C790-4A94-B845-F5B4E57FE6CA}" destId="{B5731A65-A6BF-4965-BBFB-3E9678008FA7}" srcOrd="2" destOrd="0" presId="urn:microsoft.com/office/officeart/2005/8/layout/orgChart1"/>
    <dgm:cxn modelId="{D82C2426-E0CF-4B4D-8441-AFB588B9FD56}" type="presParOf" srcId="{3D82D798-2157-4C17-B9D4-6866937FCF86}" destId="{D4AF291C-2F04-4F82-9571-B4E2A2175A9B}" srcOrd="4" destOrd="0" presId="urn:microsoft.com/office/officeart/2005/8/layout/orgChart1"/>
    <dgm:cxn modelId="{C4889611-CECB-4C76-9F22-59E52EB3B1D7}" type="presParOf" srcId="{3D82D798-2157-4C17-B9D4-6866937FCF86}" destId="{B046C681-EC00-45EA-B5EB-CC17BB7A6ECA}" srcOrd="5" destOrd="0" presId="urn:microsoft.com/office/officeart/2005/8/layout/orgChart1"/>
    <dgm:cxn modelId="{A2E5DEE8-FACC-43DB-9EEB-71093E167162}" type="presParOf" srcId="{B046C681-EC00-45EA-B5EB-CC17BB7A6ECA}" destId="{400FCE9F-547C-4ADF-8E1F-D9FC0E1E03D8}" srcOrd="0" destOrd="0" presId="urn:microsoft.com/office/officeart/2005/8/layout/orgChart1"/>
    <dgm:cxn modelId="{1B771711-9A8D-459C-B780-6C68F65EFB98}" type="presParOf" srcId="{400FCE9F-547C-4ADF-8E1F-D9FC0E1E03D8}" destId="{E83CC7A8-BCB5-43BB-9875-8ACB12EEE797}" srcOrd="0" destOrd="0" presId="urn:microsoft.com/office/officeart/2005/8/layout/orgChart1"/>
    <dgm:cxn modelId="{0D4E9EDA-58FD-4DC7-89F3-B871DE7B0A33}" type="presParOf" srcId="{400FCE9F-547C-4ADF-8E1F-D9FC0E1E03D8}" destId="{542FDC9C-DB28-4A9C-8D62-D3FD6689DDE1}" srcOrd="1" destOrd="0" presId="urn:microsoft.com/office/officeart/2005/8/layout/orgChart1"/>
    <dgm:cxn modelId="{ED9E5CA5-E49E-4E44-B2EF-2BDFF66C9AE0}" type="presParOf" srcId="{B046C681-EC00-45EA-B5EB-CC17BB7A6ECA}" destId="{99C20327-5948-48B2-8C11-9881D84ADCEF}" srcOrd="1" destOrd="0" presId="urn:microsoft.com/office/officeart/2005/8/layout/orgChart1"/>
    <dgm:cxn modelId="{656D5DF9-9E4F-4C89-A49F-61BD6E3C1C02}" type="presParOf" srcId="{B046C681-EC00-45EA-B5EB-CC17BB7A6ECA}" destId="{C66D9301-7347-4031-A93F-C51003793DE1}" srcOrd="2" destOrd="0" presId="urn:microsoft.com/office/officeart/2005/8/layout/orgChart1"/>
    <dgm:cxn modelId="{79AE87EC-5AE4-4724-91B7-642E407DAC0C}" type="presParOf" srcId="{DB2E7FE7-2885-4903-BEF3-F95E80EAAC4F}" destId="{82729A41-5429-479C-A607-FEF4000AAAC7}" srcOrd="2" destOrd="0" presId="urn:microsoft.com/office/officeart/2005/8/layout/orgChart1"/>
    <dgm:cxn modelId="{DC78A1A4-CFCB-4B49-9655-02E60A25A46B}" type="presParOf" srcId="{5B76A240-A318-49DD-B581-F7BA495F1072}" destId="{32E8CE5F-CB6E-44A2-9C7D-0CBD4F3D3D8B}" srcOrd="2" destOrd="0" presId="urn:microsoft.com/office/officeart/2005/8/layout/orgChart1"/>
    <dgm:cxn modelId="{92D460E1-3EDE-494C-B32B-0F5A944A0479}" type="presParOf" srcId="{5B76A240-A318-49DD-B581-F7BA495F1072}" destId="{36764A7A-7C32-4D6F-A515-D6C67674CBCF}" srcOrd="3" destOrd="0" presId="urn:microsoft.com/office/officeart/2005/8/layout/orgChart1"/>
    <dgm:cxn modelId="{EB4E61B3-C314-44CB-91B0-5FF447AEB939}" type="presParOf" srcId="{36764A7A-7C32-4D6F-A515-D6C67674CBCF}" destId="{822EDC2B-AB65-4A2F-919C-2DE454BB2687}" srcOrd="0" destOrd="0" presId="urn:microsoft.com/office/officeart/2005/8/layout/orgChart1"/>
    <dgm:cxn modelId="{A0D1BEE3-971F-46AC-BD0B-6EEF3920EE08}" type="presParOf" srcId="{822EDC2B-AB65-4A2F-919C-2DE454BB2687}" destId="{BE7CF44B-8CBC-4CE2-964C-1A0C10EA29D7}" srcOrd="0" destOrd="0" presId="urn:microsoft.com/office/officeart/2005/8/layout/orgChart1"/>
    <dgm:cxn modelId="{33223564-EAE6-4E7A-A062-C464EBEC5D18}" type="presParOf" srcId="{822EDC2B-AB65-4A2F-919C-2DE454BB2687}" destId="{64961961-250A-4EF1-9313-A913EACB8E50}" srcOrd="1" destOrd="0" presId="urn:microsoft.com/office/officeart/2005/8/layout/orgChart1"/>
    <dgm:cxn modelId="{76D3F421-9158-4DF2-8B82-C97FA43DDFC4}" type="presParOf" srcId="{36764A7A-7C32-4D6F-A515-D6C67674CBCF}" destId="{D1E98D00-41F1-4382-8CEC-12B7CCEEB6C5}" srcOrd="1" destOrd="0" presId="urn:microsoft.com/office/officeart/2005/8/layout/orgChart1"/>
    <dgm:cxn modelId="{E16DE5E4-A4BF-43AB-A6CA-587D89A05F8E}" type="presParOf" srcId="{D1E98D00-41F1-4382-8CEC-12B7CCEEB6C5}" destId="{E9A955D2-1575-4B54-BAFA-60AE579D21E0}" srcOrd="0" destOrd="0" presId="urn:microsoft.com/office/officeart/2005/8/layout/orgChart1"/>
    <dgm:cxn modelId="{8E1EF3B9-6660-404D-BE17-79F3983A6C0B}" type="presParOf" srcId="{D1E98D00-41F1-4382-8CEC-12B7CCEEB6C5}" destId="{E9433CE2-BC2E-4444-A6EE-9CB23D91A22F}" srcOrd="1" destOrd="0" presId="urn:microsoft.com/office/officeart/2005/8/layout/orgChart1"/>
    <dgm:cxn modelId="{2DDD173D-BE8E-4B44-9F14-5538F5EAA7BC}" type="presParOf" srcId="{E9433CE2-BC2E-4444-A6EE-9CB23D91A22F}" destId="{24C00CEA-4B5E-4DAE-BD1F-4D90503D5671}" srcOrd="0" destOrd="0" presId="urn:microsoft.com/office/officeart/2005/8/layout/orgChart1"/>
    <dgm:cxn modelId="{CAAE01F8-3A23-40F6-86D3-D6203A09C50D}" type="presParOf" srcId="{24C00CEA-4B5E-4DAE-BD1F-4D90503D5671}" destId="{BEF2C91A-24F4-4C72-AF27-6727A1E7C60C}" srcOrd="0" destOrd="0" presId="urn:microsoft.com/office/officeart/2005/8/layout/orgChart1"/>
    <dgm:cxn modelId="{F4C9F894-870E-4BE2-BDCE-59018D9EE9C1}" type="presParOf" srcId="{24C00CEA-4B5E-4DAE-BD1F-4D90503D5671}" destId="{998507B5-A7B4-4EBA-8EA1-3A6CF4C22D2D}" srcOrd="1" destOrd="0" presId="urn:microsoft.com/office/officeart/2005/8/layout/orgChart1"/>
    <dgm:cxn modelId="{F0EDBD62-F068-45A2-A137-FC2CA459A6F8}" type="presParOf" srcId="{E9433CE2-BC2E-4444-A6EE-9CB23D91A22F}" destId="{272DB293-70F4-4391-B5DE-9776A262B998}" srcOrd="1" destOrd="0" presId="urn:microsoft.com/office/officeart/2005/8/layout/orgChart1"/>
    <dgm:cxn modelId="{A01EA146-B43C-4146-A867-EEBD9E73A924}" type="presParOf" srcId="{E9433CE2-BC2E-4444-A6EE-9CB23D91A22F}" destId="{126F73DD-F532-4C70-AC76-8153FD1879F0}" srcOrd="2" destOrd="0" presId="urn:microsoft.com/office/officeart/2005/8/layout/orgChart1"/>
    <dgm:cxn modelId="{575F9A1A-65F7-457E-98C8-673870EB4C60}" type="presParOf" srcId="{D1E98D00-41F1-4382-8CEC-12B7CCEEB6C5}" destId="{44696E2A-781C-4338-84CD-CF046118BC38}" srcOrd="2" destOrd="0" presId="urn:microsoft.com/office/officeart/2005/8/layout/orgChart1"/>
    <dgm:cxn modelId="{C4FF199E-E864-4E56-8F3E-6FE14056C435}" type="presParOf" srcId="{D1E98D00-41F1-4382-8CEC-12B7CCEEB6C5}" destId="{DAA43391-4C11-4699-AB02-C829D7891F2A}" srcOrd="3" destOrd="0" presId="urn:microsoft.com/office/officeart/2005/8/layout/orgChart1"/>
    <dgm:cxn modelId="{8B3FEA3F-DF1D-49F7-B9A1-79FB0E9ADF76}" type="presParOf" srcId="{DAA43391-4C11-4699-AB02-C829D7891F2A}" destId="{C876006C-B9EB-4346-9DC1-CAB720D44993}" srcOrd="0" destOrd="0" presId="urn:microsoft.com/office/officeart/2005/8/layout/orgChart1"/>
    <dgm:cxn modelId="{0CE7933D-FC14-4631-8D54-C022CECF72EA}" type="presParOf" srcId="{C876006C-B9EB-4346-9DC1-CAB720D44993}" destId="{F7361625-D921-4C55-A6E6-714526EC6460}" srcOrd="0" destOrd="0" presId="urn:microsoft.com/office/officeart/2005/8/layout/orgChart1"/>
    <dgm:cxn modelId="{4384930C-5497-4DC1-A32E-2B6153603B1B}" type="presParOf" srcId="{C876006C-B9EB-4346-9DC1-CAB720D44993}" destId="{BF07A230-A3AA-48E3-B1E9-8E70FEB3E877}" srcOrd="1" destOrd="0" presId="urn:microsoft.com/office/officeart/2005/8/layout/orgChart1"/>
    <dgm:cxn modelId="{C4E1272A-60CF-49BD-AB84-A1D41834AD07}" type="presParOf" srcId="{DAA43391-4C11-4699-AB02-C829D7891F2A}" destId="{D3EDD8AD-EAC2-48B1-BD63-4E84599CABE5}" srcOrd="1" destOrd="0" presId="urn:microsoft.com/office/officeart/2005/8/layout/orgChart1"/>
    <dgm:cxn modelId="{FEC9D191-4B5C-44AF-AF77-83E5AB89DF81}" type="presParOf" srcId="{DAA43391-4C11-4699-AB02-C829D7891F2A}" destId="{696A5687-4D49-46C0-A188-408BB1146BDF}" srcOrd="2" destOrd="0" presId="urn:microsoft.com/office/officeart/2005/8/layout/orgChart1"/>
    <dgm:cxn modelId="{5BFE3C46-B748-450D-87FA-80D9DB71A3FB}" type="presParOf" srcId="{D1E98D00-41F1-4382-8CEC-12B7CCEEB6C5}" destId="{34F9FAD6-A1B3-4309-A3D8-5AF16AAA4F7C}" srcOrd="4" destOrd="0" presId="urn:microsoft.com/office/officeart/2005/8/layout/orgChart1"/>
    <dgm:cxn modelId="{57C9B6B9-FA1A-48DC-AE16-5DB06F9F750B}" type="presParOf" srcId="{D1E98D00-41F1-4382-8CEC-12B7CCEEB6C5}" destId="{E7E10109-6A7F-4CC2-AFD4-C926BBAD08B0}" srcOrd="5" destOrd="0" presId="urn:microsoft.com/office/officeart/2005/8/layout/orgChart1"/>
    <dgm:cxn modelId="{4CD9498A-8669-444E-A904-480B7DDBFB44}" type="presParOf" srcId="{E7E10109-6A7F-4CC2-AFD4-C926BBAD08B0}" destId="{83B451BA-22A3-4091-90AD-2E9D2605BD94}" srcOrd="0" destOrd="0" presId="urn:microsoft.com/office/officeart/2005/8/layout/orgChart1"/>
    <dgm:cxn modelId="{C82137EC-7308-426E-9F3B-15F9F4120E8C}" type="presParOf" srcId="{83B451BA-22A3-4091-90AD-2E9D2605BD94}" destId="{298CBF03-EDB4-444D-B2AF-6250F64E5B71}" srcOrd="0" destOrd="0" presId="urn:microsoft.com/office/officeart/2005/8/layout/orgChart1"/>
    <dgm:cxn modelId="{EA9E2533-3F1B-4311-BD2F-1A7A2AD0CC9F}" type="presParOf" srcId="{83B451BA-22A3-4091-90AD-2E9D2605BD94}" destId="{AE99F637-C12F-466C-A12D-AB81D287A615}" srcOrd="1" destOrd="0" presId="urn:microsoft.com/office/officeart/2005/8/layout/orgChart1"/>
    <dgm:cxn modelId="{81C644BA-1F10-489E-B605-6C1A2B60D8DB}" type="presParOf" srcId="{E7E10109-6A7F-4CC2-AFD4-C926BBAD08B0}" destId="{73E18CC2-B488-436C-B6BC-B5200E86D454}" srcOrd="1" destOrd="0" presId="urn:microsoft.com/office/officeart/2005/8/layout/orgChart1"/>
    <dgm:cxn modelId="{186D805E-EEEA-4CE0-8356-35CA134D92F5}" type="presParOf" srcId="{E7E10109-6A7F-4CC2-AFD4-C926BBAD08B0}" destId="{254630D1-5985-4B95-BB4F-D0285D3DC3EC}" srcOrd="2" destOrd="0" presId="urn:microsoft.com/office/officeart/2005/8/layout/orgChart1"/>
    <dgm:cxn modelId="{3C1CFA0D-2C65-436B-A3B8-52C0B6951861}" type="presParOf" srcId="{36764A7A-7C32-4D6F-A515-D6C67674CBCF}" destId="{5D9B3C27-882C-487B-AC0E-6153EF5BA003}" srcOrd="2" destOrd="0" presId="urn:microsoft.com/office/officeart/2005/8/layout/orgChart1"/>
    <dgm:cxn modelId="{50C87DEF-7B3F-41F1-8C60-AE3D8459349D}" type="presParOf" srcId="{5B76A240-A318-49DD-B581-F7BA495F1072}" destId="{91161913-0F7A-46E8-9DCF-91A2EC7133CC}" srcOrd="4" destOrd="0" presId="urn:microsoft.com/office/officeart/2005/8/layout/orgChart1"/>
    <dgm:cxn modelId="{E7E9B212-CC0A-4AA6-8362-FD814BB7F0DD}" type="presParOf" srcId="{5B76A240-A318-49DD-B581-F7BA495F1072}" destId="{C486F149-C00C-4032-867C-5664E9C2D409}" srcOrd="5" destOrd="0" presId="urn:microsoft.com/office/officeart/2005/8/layout/orgChart1"/>
    <dgm:cxn modelId="{9BE54C5C-0587-49D7-8DE7-3E305BBB9B90}" type="presParOf" srcId="{C486F149-C00C-4032-867C-5664E9C2D409}" destId="{39C93C94-09F5-4A5C-8CAE-1DEC6727B356}" srcOrd="0" destOrd="0" presId="urn:microsoft.com/office/officeart/2005/8/layout/orgChart1"/>
    <dgm:cxn modelId="{5BF2DAEA-AED2-41C1-9B1A-9BCDE6A0B0EE}" type="presParOf" srcId="{39C93C94-09F5-4A5C-8CAE-1DEC6727B356}" destId="{3E21E570-9867-4DE7-85AE-A2C7201D7AC2}" srcOrd="0" destOrd="0" presId="urn:microsoft.com/office/officeart/2005/8/layout/orgChart1"/>
    <dgm:cxn modelId="{116DF8DB-12DB-425B-B8A7-9352C198A0E7}" type="presParOf" srcId="{39C93C94-09F5-4A5C-8CAE-1DEC6727B356}" destId="{6CE064A3-7710-41D9-AC4D-885CB868896F}" srcOrd="1" destOrd="0" presId="urn:microsoft.com/office/officeart/2005/8/layout/orgChart1"/>
    <dgm:cxn modelId="{A7C56415-0D54-4E3E-9A73-9C1B4C948189}" type="presParOf" srcId="{C486F149-C00C-4032-867C-5664E9C2D409}" destId="{E4209310-B5A7-48B6-AD89-83FBFB8B7022}" srcOrd="1" destOrd="0" presId="urn:microsoft.com/office/officeart/2005/8/layout/orgChart1"/>
    <dgm:cxn modelId="{08AA25A6-C7EB-4D55-8C0A-B061EE332B05}" type="presParOf" srcId="{E4209310-B5A7-48B6-AD89-83FBFB8B7022}" destId="{840947C3-4139-4AD6-BFF3-779AE2C53966}" srcOrd="0" destOrd="0" presId="urn:microsoft.com/office/officeart/2005/8/layout/orgChart1"/>
    <dgm:cxn modelId="{90334476-ED87-4602-9257-7017043661F5}" type="presParOf" srcId="{E4209310-B5A7-48B6-AD89-83FBFB8B7022}" destId="{2C9362F6-F716-44F3-B449-3491D1990B59}" srcOrd="1" destOrd="0" presId="urn:microsoft.com/office/officeart/2005/8/layout/orgChart1"/>
    <dgm:cxn modelId="{0F71BC14-9E4F-4CD0-8476-F1998B1511B3}" type="presParOf" srcId="{2C9362F6-F716-44F3-B449-3491D1990B59}" destId="{137BA042-55FE-42A2-B047-937156015639}" srcOrd="0" destOrd="0" presId="urn:microsoft.com/office/officeart/2005/8/layout/orgChart1"/>
    <dgm:cxn modelId="{D90D2B29-41AF-4698-BE97-FFD8947EDD17}" type="presParOf" srcId="{137BA042-55FE-42A2-B047-937156015639}" destId="{42DB8CF2-BA79-4FD0-85D3-4022931AF570}" srcOrd="0" destOrd="0" presId="urn:microsoft.com/office/officeart/2005/8/layout/orgChart1"/>
    <dgm:cxn modelId="{2FB92F35-1F2D-4380-B5A4-F3B1ECB70001}" type="presParOf" srcId="{137BA042-55FE-42A2-B047-937156015639}" destId="{AC7974B8-1514-424C-8C77-31DD50CFD4FB}" srcOrd="1" destOrd="0" presId="urn:microsoft.com/office/officeart/2005/8/layout/orgChart1"/>
    <dgm:cxn modelId="{F607AC79-8EFD-403D-9528-5A4A434A1A12}" type="presParOf" srcId="{2C9362F6-F716-44F3-B449-3491D1990B59}" destId="{2A8B70F7-575E-4CCD-9862-45A7DBD3A407}" srcOrd="1" destOrd="0" presId="urn:microsoft.com/office/officeart/2005/8/layout/orgChart1"/>
    <dgm:cxn modelId="{7875A240-9E93-4E3D-9715-4BC32DD6B42A}" type="presParOf" srcId="{2C9362F6-F716-44F3-B449-3491D1990B59}" destId="{CDFE8DDC-ED5C-4A09-9787-E4302C6880B8}" srcOrd="2" destOrd="0" presId="urn:microsoft.com/office/officeart/2005/8/layout/orgChart1"/>
    <dgm:cxn modelId="{16FC63B1-1B8C-4992-BF0D-1D7983866571}" type="presParOf" srcId="{E4209310-B5A7-48B6-AD89-83FBFB8B7022}" destId="{25FEA9EA-FD5F-42ED-8564-839395BC5057}" srcOrd="2" destOrd="0" presId="urn:microsoft.com/office/officeart/2005/8/layout/orgChart1"/>
    <dgm:cxn modelId="{DA340B30-87DA-4CD5-A90A-68BA20F18BA2}" type="presParOf" srcId="{E4209310-B5A7-48B6-AD89-83FBFB8B7022}" destId="{2C5ED589-A67F-4DEE-A670-D4FD962AFA2F}" srcOrd="3" destOrd="0" presId="urn:microsoft.com/office/officeart/2005/8/layout/orgChart1"/>
    <dgm:cxn modelId="{F22B5CF8-8115-4C6E-A3B7-507555F18063}" type="presParOf" srcId="{2C5ED589-A67F-4DEE-A670-D4FD962AFA2F}" destId="{D03C29EE-AC0F-4134-AD4A-98404D231B23}" srcOrd="0" destOrd="0" presId="urn:microsoft.com/office/officeart/2005/8/layout/orgChart1"/>
    <dgm:cxn modelId="{E4E231BD-1A24-464C-A041-CA020F7826F5}" type="presParOf" srcId="{D03C29EE-AC0F-4134-AD4A-98404D231B23}" destId="{F6DCAA1A-BB18-4BC3-AB51-4A9C942D0093}" srcOrd="0" destOrd="0" presId="urn:microsoft.com/office/officeart/2005/8/layout/orgChart1"/>
    <dgm:cxn modelId="{2C998E7A-722B-40FC-A308-5ED7942BE427}" type="presParOf" srcId="{D03C29EE-AC0F-4134-AD4A-98404D231B23}" destId="{5A4643ED-F6A7-4788-A30B-0712F3F478CD}" srcOrd="1" destOrd="0" presId="urn:microsoft.com/office/officeart/2005/8/layout/orgChart1"/>
    <dgm:cxn modelId="{C309A597-5858-41CF-89F6-309971027CBC}" type="presParOf" srcId="{2C5ED589-A67F-4DEE-A670-D4FD962AFA2F}" destId="{492EA6CE-CF0E-4390-9E3E-70B6F2F616E0}" srcOrd="1" destOrd="0" presId="urn:microsoft.com/office/officeart/2005/8/layout/orgChart1"/>
    <dgm:cxn modelId="{3735C67B-ED45-4AAC-97BF-75F954FA8951}" type="presParOf" srcId="{2C5ED589-A67F-4DEE-A670-D4FD962AFA2F}" destId="{916BCBBC-7F7B-4F59-9F11-48BB993C21CE}" srcOrd="2" destOrd="0" presId="urn:microsoft.com/office/officeart/2005/8/layout/orgChart1"/>
    <dgm:cxn modelId="{D914B107-B680-4A48-BB2D-2E9CFB846F0B}" type="presParOf" srcId="{E4209310-B5A7-48B6-AD89-83FBFB8B7022}" destId="{43A8B8BF-8BA1-43C1-B2AD-DD37089DB98C}" srcOrd="4" destOrd="0" presId="urn:microsoft.com/office/officeart/2005/8/layout/orgChart1"/>
    <dgm:cxn modelId="{5CD4416B-7869-4109-8BF9-EB9A79A68FB0}" type="presParOf" srcId="{E4209310-B5A7-48B6-AD89-83FBFB8B7022}" destId="{13D8D2E2-B1F8-41ED-9745-8DCB9AAE493A}" srcOrd="5" destOrd="0" presId="urn:microsoft.com/office/officeart/2005/8/layout/orgChart1"/>
    <dgm:cxn modelId="{735048B6-F72E-451A-A25F-175A1AEBC614}" type="presParOf" srcId="{13D8D2E2-B1F8-41ED-9745-8DCB9AAE493A}" destId="{2A71EF22-18D4-4137-B995-ED162CEED836}" srcOrd="0" destOrd="0" presId="urn:microsoft.com/office/officeart/2005/8/layout/orgChart1"/>
    <dgm:cxn modelId="{0C15F980-A9C5-48DA-91BD-A93B84B40775}" type="presParOf" srcId="{2A71EF22-18D4-4137-B995-ED162CEED836}" destId="{69F6FDAD-9A4A-4D52-888E-85D0AF537463}" srcOrd="0" destOrd="0" presId="urn:microsoft.com/office/officeart/2005/8/layout/orgChart1"/>
    <dgm:cxn modelId="{F814CE6A-738D-4567-8EB0-C915A5A59BF8}" type="presParOf" srcId="{2A71EF22-18D4-4137-B995-ED162CEED836}" destId="{9F7AADC7-17F4-4A53-8649-76C6A2E59120}" srcOrd="1" destOrd="0" presId="urn:microsoft.com/office/officeart/2005/8/layout/orgChart1"/>
    <dgm:cxn modelId="{B2E0698F-BD02-4960-9D78-421DADF02B16}" type="presParOf" srcId="{13D8D2E2-B1F8-41ED-9745-8DCB9AAE493A}" destId="{800CD8B6-8C91-4214-ACF8-B20A934CAD21}" srcOrd="1" destOrd="0" presId="urn:microsoft.com/office/officeart/2005/8/layout/orgChart1"/>
    <dgm:cxn modelId="{4894EDD2-3799-455C-9B14-8CE63B998E16}" type="presParOf" srcId="{13D8D2E2-B1F8-41ED-9745-8DCB9AAE493A}" destId="{ED8295E1-9E4F-471E-A69A-2A8BF4E9B7FE}" srcOrd="2" destOrd="0" presId="urn:microsoft.com/office/officeart/2005/8/layout/orgChart1"/>
    <dgm:cxn modelId="{2137BFE6-E9E5-4E2D-A86F-9BF10DE747B8}" type="presParOf" srcId="{C486F149-C00C-4032-867C-5664E9C2D409}" destId="{6118A21A-BAFF-41BD-878C-D07E92B54FBD}" srcOrd="2" destOrd="0" presId="urn:microsoft.com/office/officeart/2005/8/layout/orgChart1"/>
    <dgm:cxn modelId="{B4D36403-11D8-4762-93A2-1BC5DE4C835F}" type="presParOf" srcId="{78BCAEFB-8BE7-448E-A6AA-C9DA1EA4F97B}" destId="{041B2B21-9864-48DE-B277-4DB9B8F1F6D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8B8BF-8BA1-43C1-B2AD-DD37089DB98C}">
      <dsp:nvSpPr>
        <dsp:cNvPr id="0" name=""/>
        <dsp:cNvSpPr/>
      </dsp:nvSpPr>
      <dsp:spPr>
        <a:xfrm>
          <a:off x="4895843" y="1380503"/>
          <a:ext cx="171031" cy="2143593"/>
        </a:xfrm>
        <a:custGeom>
          <a:avLst/>
          <a:gdLst/>
          <a:ahLst/>
          <a:cxnLst/>
          <a:rect l="0" t="0" r="0" b="0"/>
          <a:pathLst>
            <a:path>
              <a:moveTo>
                <a:pt x="0" y="0"/>
              </a:moveTo>
              <a:lnTo>
                <a:pt x="0" y="2143593"/>
              </a:lnTo>
              <a:lnTo>
                <a:pt x="171031" y="21435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FEA9EA-FD5F-42ED-8564-839395BC5057}">
      <dsp:nvSpPr>
        <dsp:cNvPr id="0" name=""/>
        <dsp:cNvSpPr/>
      </dsp:nvSpPr>
      <dsp:spPr>
        <a:xfrm>
          <a:off x="4895843" y="1380503"/>
          <a:ext cx="171031" cy="1334045"/>
        </a:xfrm>
        <a:custGeom>
          <a:avLst/>
          <a:gdLst/>
          <a:ahLst/>
          <a:cxnLst/>
          <a:rect l="0" t="0" r="0" b="0"/>
          <a:pathLst>
            <a:path>
              <a:moveTo>
                <a:pt x="0" y="0"/>
              </a:moveTo>
              <a:lnTo>
                <a:pt x="0" y="1334045"/>
              </a:lnTo>
              <a:lnTo>
                <a:pt x="171031" y="133404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0947C3-4139-4AD6-BFF3-779AE2C53966}">
      <dsp:nvSpPr>
        <dsp:cNvPr id="0" name=""/>
        <dsp:cNvSpPr/>
      </dsp:nvSpPr>
      <dsp:spPr>
        <a:xfrm>
          <a:off x="4895843" y="1380503"/>
          <a:ext cx="171031" cy="524496"/>
        </a:xfrm>
        <a:custGeom>
          <a:avLst/>
          <a:gdLst/>
          <a:ahLst/>
          <a:cxnLst/>
          <a:rect l="0" t="0" r="0" b="0"/>
          <a:pathLst>
            <a:path>
              <a:moveTo>
                <a:pt x="0" y="0"/>
              </a:moveTo>
              <a:lnTo>
                <a:pt x="0" y="524496"/>
              </a:lnTo>
              <a:lnTo>
                <a:pt x="171031" y="524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161913-0F7A-46E8-9DCF-91A2EC7133CC}">
      <dsp:nvSpPr>
        <dsp:cNvPr id="0" name=""/>
        <dsp:cNvSpPr/>
      </dsp:nvSpPr>
      <dsp:spPr>
        <a:xfrm>
          <a:off x="3972273" y="570954"/>
          <a:ext cx="1379653" cy="239443"/>
        </a:xfrm>
        <a:custGeom>
          <a:avLst/>
          <a:gdLst/>
          <a:ahLst/>
          <a:cxnLst/>
          <a:rect l="0" t="0" r="0" b="0"/>
          <a:pathLst>
            <a:path>
              <a:moveTo>
                <a:pt x="0" y="0"/>
              </a:moveTo>
              <a:lnTo>
                <a:pt x="0" y="119721"/>
              </a:lnTo>
              <a:lnTo>
                <a:pt x="1379653" y="119721"/>
              </a:lnTo>
              <a:lnTo>
                <a:pt x="1379653" y="23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F9FAD6-A1B3-4309-A3D8-5AF16AAA4F7C}">
      <dsp:nvSpPr>
        <dsp:cNvPr id="0" name=""/>
        <dsp:cNvSpPr/>
      </dsp:nvSpPr>
      <dsp:spPr>
        <a:xfrm>
          <a:off x="3516190" y="1380503"/>
          <a:ext cx="171031" cy="2143593"/>
        </a:xfrm>
        <a:custGeom>
          <a:avLst/>
          <a:gdLst/>
          <a:ahLst/>
          <a:cxnLst/>
          <a:rect l="0" t="0" r="0" b="0"/>
          <a:pathLst>
            <a:path>
              <a:moveTo>
                <a:pt x="0" y="0"/>
              </a:moveTo>
              <a:lnTo>
                <a:pt x="0" y="2143593"/>
              </a:lnTo>
              <a:lnTo>
                <a:pt x="171031" y="21435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696E2A-781C-4338-84CD-CF046118BC38}">
      <dsp:nvSpPr>
        <dsp:cNvPr id="0" name=""/>
        <dsp:cNvSpPr/>
      </dsp:nvSpPr>
      <dsp:spPr>
        <a:xfrm>
          <a:off x="3516190" y="1380503"/>
          <a:ext cx="171031" cy="1334045"/>
        </a:xfrm>
        <a:custGeom>
          <a:avLst/>
          <a:gdLst/>
          <a:ahLst/>
          <a:cxnLst/>
          <a:rect l="0" t="0" r="0" b="0"/>
          <a:pathLst>
            <a:path>
              <a:moveTo>
                <a:pt x="0" y="0"/>
              </a:moveTo>
              <a:lnTo>
                <a:pt x="0" y="1334045"/>
              </a:lnTo>
              <a:lnTo>
                <a:pt x="171031" y="133404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A955D2-1575-4B54-BAFA-60AE579D21E0}">
      <dsp:nvSpPr>
        <dsp:cNvPr id="0" name=""/>
        <dsp:cNvSpPr/>
      </dsp:nvSpPr>
      <dsp:spPr>
        <a:xfrm>
          <a:off x="3516190" y="1380503"/>
          <a:ext cx="171031" cy="524496"/>
        </a:xfrm>
        <a:custGeom>
          <a:avLst/>
          <a:gdLst/>
          <a:ahLst/>
          <a:cxnLst/>
          <a:rect l="0" t="0" r="0" b="0"/>
          <a:pathLst>
            <a:path>
              <a:moveTo>
                <a:pt x="0" y="0"/>
              </a:moveTo>
              <a:lnTo>
                <a:pt x="0" y="524496"/>
              </a:lnTo>
              <a:lnTo>
                <a:pt x="171031" y="524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E8CE5F-CB6E-44A2-9C7D-0CBD4F3D3D8B}">
      <dsp:nvSpPr>
        <dsp:cNvPr id="0" name=""/>
        <dsp:cNvSpPr/>
      </dsp:nvSpPr>
      <dsp:spPr>
        <a:xfrm>
          <a:off x="3926553" y="570954"/>
          <a:ext cx="91440" cy="239443"/>
        </a:xfrm>
        <a:custGeom>
          <a:avLst/>
          <a:gdLst/>
          <a:ahLst/>
          <a:cxnLst/>
          <a:rect l="0" t="0" r="0" b="0"/>
          <a:pathLst>
            <a:path>
              <a:moveTo>
                <a:pt x="45720" y="0"/>
              </a:moveTo>
              <a:lnTo>
                <a:pt x="45720" y="23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AF291C-2F04-4F82-9571-B4E2A2175A9B}">
      <dsp:nvSpPr>
        <dsp:cNvPr id="0" name=""/>
        <dsp:cNvSpPr/>
      </dsp:nvSpPr>
      <dsp:spPr>
        <a:xfrm>
          <a:off x="2136536" y="1380503"/>
          <a:ext cx="171031" cy="2143593"/>
        </a:xfrm>
        <a:custGeom>
          <a:avLst/>
          <a:gdLst/>
          <a:ahLst/>
          <a:cxnLst/>
          <a:rect l="0" t="0" r="0" b="0"/>
          <a:pathLst>
            <a:path>
              <a:moveTo>
                <a:pt x="0" y="0"/>
              </a:moveTo>
              <a:lnTo>
                <a:pt x="0" y="2143593"/>
              </a:lnTo>
              <a:lnTo>
                <a:pt x="171031" y="21435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720FCB-E47D-4E34-A286-8CAEE7BFCFF2}">
      <dsp:nvSpPr>
        <dsp:cNvPr id="0" name=""/>
        <dsp:cNvSpPr/>
      </dsp:nvSpPr>
      <dsp:spPr>
        <a:xfrm>
          <a:off x="2136536" y="1380503"/>
          <a:ext cx="171031" cy="1334045"/>
        </a:xfrm>
        <a:custGeom>
          <a:avLst/>
          <a:gdLst/>
          <a:ahLst/>
          <a:cxnLst/>
          <a:rect l="0" t="0" r="0" b="0"/>
          <a:pathLst>
            <a:path>
              <a:moveTo>
                <a:pt x="0" y="0"/>
              </a:moveTo>
              <a:lnTo>
                <a:pt x="0" y="1334045"/>
              </a:lnTo>
              <a:lnTo>
                <a:pt x="171031" y="133404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0A2FB-A5EA-48ED-AE97-036D1A3A7177}">
      <dsp:nvSpPr>
        <dsp:cNvPr id="0" name=""/>
        <dsp:cNvSpPr/>
      </dsp:nvSpPr>
      <dsp:spPr>
        <a:xfrm>
          <a:off x="2136536" y="1380503"/>
          <a:ext cx="171031" cy="524496"/>
        </a:xfrm>
        <a:custGeom>
          <a:avLst/>
          <a:gdLst/>
          <a:ahLst/>
          <a:cxnLst/>
          <a:rect l="0" t="0" r="0" b="0"/>
          <a:pathLst>
            <a:path>
              <a:moveTo>
                <a:pt x="0" y="0"/>
              </a:moveTo>
              <a:lnTo>
                <a:pt x="0" y="524496"/>
              </a:lnTo>
              <a:lnTo>
                <a:pt x="171031" y="5244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EF6EE4-8C40-419D-927D-DDB8EEC9F0B5}">
      <dsp:nvSpPr>
        <dsp:cNvPr id="0" name=""/>
        <dsp:cNvSpPr/>
      </dsp:nvSpPr>
      <dsp:spPr>
        <a:xfrm>
          <a:off x="2592620" y="570954"/>
          <a:ext cx="1379653" cy="239443"/>
        </a:xfrm>
        <a:custGeom>
          <a:avLst/>
          <a:gdLst/>
          <a:ahLst/>
          <a:cxnLst/>
          <a:rect l="0" t="0" r="0" b="0"/>
          <a:pathLst>
            <a:path>
              <a:moveTo>
                <a:pt x="1379653" y="0"/>
              </a:moveTo>
              <a:lnTo>
                <a:pt x="1379653" y="119721"/>
              </a:lnTo>
              <a:lnTo>
                <a:pt x="0" y="119721"/>
              </a:lnTo>
              <a:lnTo>
                <a:pt x="0" y="23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90ED44-DCD6-43FE-AB71-571832CCB06B}">
      <dsp:nvSpPr>
        <dsp:cNvPr id="0" name=""/>
        <dsp:cNvSpPr/>
      </dsp:nvSpPr>
      <dsp:spPr>
        <a:xfrm>
          <a:off x="3402169" y="850"/>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Answer</a:t>
          </a:r>
        </a:p>
      </dsp:txBody>
      <dsp:txXfrm>
        <a:off x="3402169" y="850"/>
        <a:ext cx="1140209" cy="570104"/>
      </dsp:txXfrm>
    </dsp:sp>
    <dsp:sp modelId="{A65B6B10-0E7E-41E9-BD71-A66FE3D846E4}">
      <dsp:nvSpPr>
        <dsp:cNvPr id="0" name=""/>
        <dsp:cNvSpPr/>
      </dsp:nvSpPr>
      <dsp:spPr>
        <a:xfrm>
          <a:off x="2022515" y="810398"/>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Reason</a:t>
          </a:r>
        </a:p>
      </dsp:txBody>
      <dsp:txXfrm>
        <a:off x="2022515" y="810398"/>
        <a:ext cx="1140209" cy="570104"/>
      </dsp:txXfrm>
    </dsp:sp>
    <dsp:sp modelId="{6874F97F-E133-48C3-82D5-3B000C47F219}">
      <dsp:nvSpPr>
        <dsp:cNvPr id="0" name=""/>
        <dsp:cNvSpPr/>
      </dsp:nvSpPr>
      <dsp:spPr>
        <a:xfrm>
          <a:off x="2307567" y="1619947"/>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Proof</a:t>
          </a:r>
        </a:p>
      </dsp:txBody>
      <dsp:txXfrm>
        <a:off x="2307567" y="1619947"/>
        <a:ext cx="1140209" cy="570104"/>
      </dsp:txXfrm>
    </dsp:sp>
    <dsp:sp modelId="{A9B49329-B283-48E6-B176-30CEBD38D5D6}">
      <dsp:nvSpPr>
        <dsp:cNvPr id="0" name=""/>
        <dsp:cNvSpPr/>
      </dsp:nvSpPr>
      <dsp:spPr>
        <a:xfrm>
          <a:off x="2307567" y="2429496"/>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Proof</a:t>
          </a:r>
        </a:p>
      </dsp:txBody>
      <dsp:txXfrm>
        <a:off x="2307567" y="2429496"/>
        <a:ext cx="1140209" cy="570104"/>
      </dsp:txXfrm>
    </dsp:sp>
    <dsp:sp modelId="{E83CC7A8-BCB5-43BB-9875-8ACB12EEE797}">
      <dsp:nvSpPr>
        <dsp:cNvPr id="0" name=""/>
        <dsp:cNvSpPr/>
      </dsp:nvSpPr>
      <dsp:spPr>
        <a:xfrm>
          <a:off x="2307567" y="3239045"/>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Proof</a:t>
          </a:r>
        </a:p>
      </dsp:txBody>
      <dsp:txXfrm>
        <a:off x="2307567" y="3239045"/>
        <a:ext cx="1140209" cy="570104"/>
      </dsp:txXfrm>
    </dsp:sp>
    <dsp:sp modelId="{BE7CF44B-8CBC-4CE2-964C-1A0C10EA29D7}">
      <dsp:nvSpPr>
        <dsp:cNvPr id="0" name=""/>
        <dsp:cNvSpPr/>
      </dsp:nvSpPr>
      <dsp:spPr>
        <a:xfrm>
          <a:off x="3402169" y="810398"/>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Reason</a:t>
          </a:r>
        </a:p>
      </dsp:txBody>
      <dsp:txXfrm>
        <a:off x="3402169" y="810398"/>
        <a:ext cx="1140209" cy="570104"/>
      </dsp:txXfrm>
    </dsp:sp>
    <dsp:sp modelId="{BEF2C91A-24F4-4C72-AF27-6727A1E7C60C}">
      <dsp:nvSpPr>
        <dsp:cNvPr id="0" name=""/>
        <dsp:cNvSpPr/>
      </dsp:nvSpPr>
      <dsp:spPr>
        <a:xfrm>
          <a:off x="3687221" y="1619947"/>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Proof</a:t>
          </a:r>
        </a:p>
      </dsp:txBody>
      <dsp:txXfrm>
        <a:off x="3687221" y="1619947"/>
        <a:ext cx="1140209" cy="570104"/>
      </dsp:txXfrm>
    </dsp:sp>
    <dsp:sp modelId="{F7361625-D921-4C55-A6E6-714526EC6460}">
      <dsp:nvSpPr>
        <dsp:cNvPr id="0" name=""/>
        <dsp:cNvSpPr/>
      </dsp:nvSpPr>
      <dsp:spPr>
        <a:xfrm>
          <a:off x="3687221" y="2429496"/>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Proof</a:t>
          </a:r>
        </a:p>
      </dsp:txBody>
      <dsp:txXfrm>
        <a:off x="3687221" y="2429496"/>
        <a:ext cx="1140209" cy="570104"/>
      </dsp:txXfrm>
    </dsp:sp>
    <dsp:sp modelId="{298CBF03-EDB4-444D-B2AF-6250F64E5B71}">
      <dsp:nvSpPr>
        <dsp:cNvPr id="0" name=""/>
        <dsp:cNvSpPr/>
      </dsp:nvSpPr>
      <dsp:spPr>
        <a:xfrm>
          <a:off x="3687221" y="3239045"/>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Proof</a:t>
          </a:r>
        </a:p>
      </dsp:txBody>
      <dsp:txXfrm>
        <a:off x="3687221" y="3239045"/>
        <a:ext cx="1140209" cy="570104"/>
      </dsp:txXfrm>
    </dsp:sp>
    <dsp:sp modelId="{3E21E570-9867-4DE7-85AE-A2C7201D7AC2}">
      <dsp:nvSpPr>
        <dsp:cNvPr id="0" name=""/>
        <dsp:cNvSpPr/>
      </dsp:nvSpPr>
      <dsp:spPr>
        <a:xfrm>
          <a:off x="4781822" y="810398"/>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Reason</a:t>
          </a:r>
        </a:p>
      </dsp:txBody>
      <dsp:txXfrm>
        <a:off x="4781822" y="810398"/>
        <a:ext cx="1140209" cy="570104"/>
      </dsp:txXfrm>
    </dsp:sp>
    <dsp:sp modelId="{42DB8CF2-BA79-4FD0-85D3-4022931AF570}">
      <dsp:nvSpPr>
        <dsp:cNvPr id="0" name=""/>
        <dsp:cNvSpPr/>
      </dsp:nvSpPr>
      <dsp:spPr>
        <a:xfrm>
          <a:off x="5066874" y="1619947"/>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Proof</a:t>
          </a:r>
        </a:p>
      </dsp:txBody>
      <dsp:txXfrm>
        <a:off x="5066874" y="1619947"/>
        <a:ext cx="1140209" cy="570104"/>
      </dsp:txXfrm>
    </dsp:sp>
    <dsp:sp modelId="{F6DCAA1A-BB18-4BC3-AB51-4A9C942D0093}">
      <dsp:nvSpPr>
        <dsp:cNvPr id="0" name=""/>
        <dsp:cNvSpPr/>
      </dsp:nvSpPr>
      <dsp:spPr>
        <a:xfrm>
          <a:off x="5066874" y="2429496"/>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Proof</a:t>
          </a:r>
        </a:p>
      </dsp:txBody>
      <dsp:txXfrm>
        <a:off x="5066874" y="2429496"/>
        <a:ext cx="1140209" cy="570104"/>
      </dsp:txXfrm>
    </dsp:sp>
    <dsp:sp modelId="{69F6FDAD-9A4A-4D52-888E-85D0AF537463}">
      <dsp:nvSpPr>
        <dsp:cNvPr id="0" name=""/>
        <dsp:cNvSpPr/>
      </dsp:nvSpPr>
      <dsp:spPr>
        <a:xfrm>
          <a:off x="5066874" y="3239045"/>
          <a:ext cx="1140209" cy="570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Proof</a:t>
          </a:r>
        </a:p>
      </dsp:txBody>
      <dsp:txXfrm>
        <a:off x="5066874" y="3239045"/>
        <a:ext cx="1140209" cy="57010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333" cy="355083"/>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sz="quarter" idx="1"/>
          </p:nvPr>
        </p:nvSpPr>
        <p:spPr>
          <a:xfrm>
            <a:off x="5303576" y="0"/>
            <a:ext cx="4057333" cy="355083"/>
          </a:xfrm>
          <a:prstGeom prst="rect">
            <a:avLst/>
          </a:prstGeom>
        </p:spPr>
        <p:txBody>
          <a:bodyPr vert="horz" lIns="93936" tIns="46968" rIns="93936" bIns="46968" rtlCol="0"/>
          <a:lstStyle>
            <a:lvl1pPr algn="r">
              <a:defRPr sz="1200"/>
            </a:lvl1pPr>
          </a:lstStyle>
          <a:p>
            <a:fld id="{8957F91C-C185-470C-A7BB-DD292D911BDC}" type="datetimeFigureOut">
              <a:rPr lang="en-US" smtClean="0"/>
              <a:t>6/21/2017</a:t>
            </a:fld>
            <a:endParaRPr lang="en-US"/>
          </a:p>
        </p:txBody>
      </p:sp>
      <p:sp>
        <p:nvSpPr>
          <p:cNvPr id="4" name="Footer Placeholder 3"/>
          <p:cNvSpPr>
            <a:spLocks noGrp="1"/>
          </p:cNvSpPr>
          <p:nvPr>
            <p:ph type="ftr" sz="quarter" idx="2"/>
          </p:nvPr>
        </p:nvSpPr>
        <p:spPr>
          <a:xfrm>
            <a:off x="0" y="6721993"/>
            <a:ext cx="4057333" cy="355082"/>
          </a:xfrm>
          <a:prstGeom prst="rect">
            <a:avLst/>
          </a:prstGeom>
        </p:spPr>
        <p:txBody>
          <a:bodyPr vert="horz" lIns="93936" tIns="46968" rIns="93936" bIns="46968" rtlCol="0" anchor="b"/>
          <a:lstStyle>
            <a:lvl1pPr algn="l">
              <a:defRPr sz="1200"/>
            </a:lvl1pPr>
          </a:lstStyle>
          <a:p>
            <a:endParaRPr lang="en-US"/>
          </a:p>
        </p:txBody>
      </p:sp>
      <p:sp>
        <p:nvSpPr>
          <p:cNvPr id="5" name="Slide Number Placeholder 4"/>
          <p:cNvSpPr>
            <a:spLocks noGrp="1"/>
          </p:cNvSpPr>
          <p:nvPr>
            <p:ph type="sldNum" sz="quarter" idx="3"/>
          </p:nvPr>
        </p:nvSpPr>
        <p:spPr>
          <a:xfrm>
            <a:off x="5303576" y="6721993"/>
            <a:ext cx="4057333" cy="355082"/>
          </a:xfrm>
          <a:prstGeom prst="rect">
            <a:avLst/>
          </a:prstGeom>
        </p:spPr>
        <p:txBody>
          <a:bodyPr vert="horz" lIns="93936" tIns="46968" rIns="93936" bIns="46968" rtlCol="0" anchor="b"/>
          <a:lstStyle>
            <a:lvl1pPr algn="r">
              <a:defRPr sz="1200"/>
            </a:lvl1pPr>
          </a:lstStyle>
          <a:p>
            <a:fld id="{07F327FF-CA19-4D64-82E2-F9822A2066C0}" type="slidenum">
              <a:rPr lang="en-US" smtClean="0"/>
              <a:t>‹#›</a:t>
            </a:fld>
            <a:endParaRPr lang="en-US"/>
          </a:p>
        </p:txBody>
      </p:sp>
    </p:spTree>
    <p:extLst>
      <p:ext uri="{BB962C8B-B14F-4D97-AF65-F5344CB8AC3E}">
        <p14:creationId xmlns:p14="http://schemas.microsoft.com/office/powerpoint/2010/main" val="177591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333" cy="353854"/>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5303576" y="0"/>
            <a:ext cx="4057333" cy="353854"/>
          </a:xfrm>
          <a:prstGeom prst="rect">
            <a:avLst/>
          </a:prstGeom>
        </p:spPr>
        <p:txBody>
          <a:bodyPr vert="horz" lIns="93936" tIns="46968" rIns="93936" bIns="46968" rtlCol="0"/>
          <a:lstStyle>
            <a:lvl1pPr algn="r">
              <a:defRPr sz="1200"/>
            </a:lvl1pPr>
          </a:lstStyle>
          <a:p>
            <a:fld id="{9D5217E2-CA82-40BD-BA2E-8CA854DA15A3}" type="datetimeFigureOut">
              <a:rPr lang="en-US" smtClean="0"/>
              <a:t>6/21/2017</a:t>
            </a:fld>
            <a:endParaRPr lang="en-US"/>
          </a:p>
        </p:txBody>
      </p:sp>
      <p:sp>
        <p:nvSpPr>
          <p:cNvPr id="4" name="Slide Image Placeholder 3"/>
          <p:cNvSpPr>
            <a:spLocks noGrp="1" noRot="1" noChangeAspect="1"/>
          </p:cNvSpPr>
          <p:nvPr>
            <p:ph type="sldImg" idx="2"/>
          </p:nvPr>
        </p:nvSpPr>
        <p:spPr>
          <a:xfrm>
            <a:off x="2324100" y="530225"/>
            <a:ext cx="4716463" cy="2654300"/>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936308" y="3361611"/>
            <a:ext cx="7490460" cy="3184684"/>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21993"/>
            <a:ext cx="4057333" cy="353854"/>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5303576" y="6721993"/>
            <a:ext cx="4057333" cy="353854"/>
          </a:xfrm>
          <a:prstGeom prst="rect">
            <a:avLst/>
          </a:prstGeom>
        </p:spPr>
        <p:txBody>
          <a:bodyPr vert="horz" lIns="93936" tIns="46968" rIns="93936" bIns="46968" rtlCol="0" anchor="b"/>
          <a:lstStyle>
            <a:lvl1pPr algn="r">
              <a:defRPr sz="1200"/>
            </a:lvl1pPr>
          </a:lstStyle>
          <a:p>
            <a:fld id="{46A08E2C-BB7A-4EFC-B6E7-622FEE6A8E47}" type="slidenum">
              <a:rPr lang="en-US" smtClean="0"/>
              <a:t>‹#›</a:t>
            </a:fld>
            <a:endParaRPr lang="en-US"/>
          </a:p>
        </p:txBody>
      </p:sp>
    </p:spTree>
    <p:extLst>
      <p:ext uri="{BB962C8B-B14F-4D97-AF65-F5344CB8AC3E}">
        <p14:creationId xmlns:p14="http://schemas.microsoft.com/office/powerpoint/2010/main" val="3337955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a:t>
            </a:r>
          </a:p>
        </p:txBody>
      </p:sp>
      <p:sp>
        <p:nvSpPr>
          <p:cNvPr id="4" name="Slide Number Placeholder 3"/>
          <p:cNvSpPr>
            <a:spLocks noGrp="1"/>
          </p:cNvSpPr>
          <p:nvPr>
            <p:ph type="sldNum" sz="quarter" idx="10"/>
          </p:nvPr>
        </p:nvSpPr>
        <p:spPr/>
        <p:txBody>
          <a:bodyPr/>
          <a:lstStyle/>
          <a:p>
            <a:fld id="{0F09E172-D5A3-495E-98B9-69CCF545A4BD}" type="slidenum">
              <a:rPr lang="en-US" smtClean="0"/>
              <a:t>28</a:t>
            </a:fld>
            <a:endParaRPr lang="en-US"/>
          </a:p>
        </p:txBody>
      </p:sp>
    </p:spTree>
    <p:extLst>
      <p:ext uri="{BB962C8B-B14F-4D97-AF65-F5344CB8AC3E}">
        <p14:creationId xmlns:p14="http://schemas.microsoft.com/office/powerpoint/2010/main" val="1708887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Strata </a:t>
            </a:r>
          </a:p>
          <a:p>
            <a:r>
              <a:rPr lang="en-US" dirty="0"/>
              <a:t>DJ </a:t>
            </a:r>
            <a:r>
              <a:rPr lang="en-US" dirty="0" err="1"/>
              <a:t>Pateel</a:t>
            </a:r>
            <a:endParaRPr lang="en-US" dirty="0"/>
          </a:p>
        </p:txBody>
      </p:sp>
      <p:sp>
        <p:nvSpPr>
          <p:cNvPr id="4" name="Slide Number Placeholder 3"/>
          <p:cNvSpPr>
            <a:spLocks noGrp="1"/>
          </p:cNvSpPr>
          <p:nvPr>
            <p:ph type="sldNum" sz="quarter" idx="10"/>
          </p:nvPr>
        </p:nvSpPr>
        <p:spPr/>
        <p:txBody>
          <a:bodyPr/>
          <a:lstStyle/>
          <a:p>
            <a:fld id="{99C34ADA-74DB-4921-92E8-EB2F3A32ED02}" type="slidenum">
              <a:rPr lang="en-US" smtClean="0"/>
              <a:pPr/>
              <a:t>56</a:t>
            </a:fld>
            <a:endParaRPr lang="en-US"/>
          </a:p>
        </p:txBody>
      </p:sp>
    </p:spTree>
    <p:extLst>
      <p:ext uri="{BB962C8B-B14F-4D97-AF65-F5344CB8AC3E}">
        <p14:creationId xmlns:p14="http://schemas.microsoft.com/office/powerpoint/2010/main" val="780904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r>
              <a:rPr lang="en-US" b="1" dirty="0"/>
              <a:t>Hardy–Ramanujan number</a:t>
            </a:r>
          </a:p>
          <a:p>
            <a:pPr defTabSz="939363"/>
            <a:endParaRPr lang="en-US" i="1" dirty="0">
              <a:solidFill>
                <a:schemeClr val="tx1">
                  <a:lumMod val="85000"/>
                </a:schemeClr>
              </a:solidFill>
              <a:latin typeface="Arial" panose="020B0604020202020204" pitchFamily="34" charset="0"/>
            </a:endParaRPr>
          </a:p>
          <a:p>
            <a:pPr defTabSz="939363"/>
            <a:r>
              <a:rPr lang="en-US" i="1" dirty="0">
                <a:solidFill>
                  <a:schemeClr val="tx1">
                    <a:lumMod val="85000"/>
                  </a:schemeClr>
                </a:solidFill>
                <a:latin typeface="Arial" panose="020B0604020202020204" pitchFamily="34" charset="0"/>
              </a:rPr>
              <a:t>"it is a very interesting number; it is the smallest number expressible as the sum of two cubes in two different ways."</a:t>
            </a:r>
            <a:endParaRPr lang="en-US" i="1" dirty="0">
              <a:solidFill>
                <a:schemeClr val="tx1">
                  <a:lumMod val="85000"/>
                </a:schemeClr>
              </a:solidFill>
            </a:endParaRPr>
          </a:p>
          <a:p>
            <a:endParaRPr lang="en-US" dirty="0"/>
          </a:p>
        </p:txBody>
      </p:sp>
      <p:sp>
        <p:nvSpPr>
          <p:cNvPr id="4" name="Slide Number Placeholder 3"/>
          <p:cNvSpPr>
            <a:spLocks noGrp="1"/>
          </p:cNvSpPr>
          <p:nvPr>
            <p:ph type="sldNum" sz="quarter" idx="10"/>
          </p:nvPr>
        </p:nvSpPr>
        <p:spPr/>
        <p:txBody>
          <a:bodyPr/>
          <a:lstStyle/>
          <a:p>
            <a:fld id="{46A08E2C-BB7A-4EFC-B6E7-622FEE6A8E47}" type="slidenum">
              <a:rPr lang="en-US" smtClean="0"/>
              <a:t>60</a:t>
            </a:fld>
            <a:endParaRPr lang="en-US"/>
          </a:p>
        </p:txBody>
      </p:sp>
    </p:spTree>
    <p:extLst>
      <p:ext uri="{BB962C8B-B14F-4D97-AF65-F5344CB8AC3E}">
        <p14:creationId xmlns:p14="http://schemas.microsoft.com/office/powerpoint/2010/main" val="1901683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a:t>
            </a:r>
          </a:p>
        </p:txBody>
      </p:sp>
      <p:sp>
        <p:nvSpPr>
          <p:cNvPr id="4" name="Slide Number Placeholder 3"/>
          <p:cNvSpPr>
            <a:spLocks noGrp="1"/>
          </p:cNvSpPr>
          <p:nvPr>
            <p:ph type="sldNum" sz="quarter" idx="10"/>
          </p:nvPr>
        </p:nvSpPr>
        <p:spPr/>
        <p:txBody>
          <a:bodyPr/>
          <a:lstStyle/>
          <a:p>
            <a:fld id="{0F09E172-D5A3-495E-98B9-69CCF545A4BD}" type="slidenum">
              <a:rPr lang="en-US" smtClean="0"/>
              <a:t>31</a:t>
            </a:fld>
            <a:endParaRPr lang="en-US"/>
          </a:p>
        </p:txBody>
      </p:sp>
    </p:spTree>
    <p:extLst>
      <p:ext uri="{BB962C8B-B14F-4D97-AF65-F5344CB8AC3E}">
        <p14:creationId xmlns:p14="http://schemas.microsoft.com/office/powerpoint/2010/main" val="3956762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906463"/>
            <a:ext cx="4343400" cy="2444750"/>
          </a:xfrm>
        </p:spPr>
      </p:sp>
      <p:sp>
        <p:nvSpPr>
          <p:cNvPr id="3" name="Notes Placeholder 2"/>
          <p:cNvSpPr>
            <a:spLocks noGrp="1"/>
          </p:cNvSpPr>
          <p:nvPr>
            <p:ph type="body" idx="1"/>
          </p:nvPr>
        </p:nvSpPr>
        <p:spPr/>
        <p:txBody>
          <a:bodyPr/>
          <a:lstStyle/>
          <a:p>
            <a:r>
              <a:rPr lang="en-US" dirty="0"/>
              <a:t>The oldest and wisest story telling culture in the history of the world – from the Upanishads, to the Bhagavad Gita, to Bollywood – yours is a story telling culture</a:t>
            </a:r>
          </a:p>
        </p:txBody>
      </p:sp>
      <p:sp>
        <p:nvSpPr>
          <p:cNvPr id="4" name="Slide Number Placeholder 3"/>
          <p:cNvSpPr>
            <a:spLocks noGrp="1"/>
          </p:cNvSpPr>
          <p:nvPr>
            <p:ph type="sldNum" sz="quarter" idx="10"/>
          </p:nvPr>
        </p:nvSpPr>
        <p:spPr/>
        <p:txBody>
          <a:bodyPr/>
          <a:lstStyle/>
          <a:p>
            <a:fld id="{0F09E172-D5A3-495E-98B9-69CCF545A4BD}" type="slidenum">
              <a:rPr lang="en-US" smtClean="0"/>
              <a:t>34</a:t>
            </a:fld>
            <a:endParaRPr lang="en-US"/>
          </a:p>
        </p:txBody>
      </p:sp>
    </p:spTree>
    <p:extLst>
      <p:ext uri="{BB962C8B-B14F-4D97-AF65-F5344CB8AC3E}">
        <p14:creationId xmlns:p14="http://schemas.microsoft.com/office/powerpoint/2010/main" val="121088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906463"/>
            <a:ext cx="4343400" cy="2444750"/>
          </a:xfrm>
        </p:spPr>
      </p:sp>
      <p:sp>
        <p:nvSpPr>
          <p:cNvPr id="3" name="Notes Placeholder 2"/>
          <p:cNvSpPr>
            <a:spLocks noGrp="1"/>
          </p:cNvSpPr>
          <p:nvPr>
            <p:ph type="body" idx="1"/>
          </p:nvPr>
        </p:nvSpPr>
        <p:spPr/>
        <p:txBody>
          <a:bodyPr/>
          <a:lstStyle/>
          <a:p>
            <a:r>
              <a:rPr lang="en-US" dirty="0"/>
              <a:t>The oldest and wisest story telling culture in the history of the world – from the Upanishads, to the Bhagavad Gita, to Bollywood – yours is a story telling culture</a:t>
            </a:r>
          </a:p>
        </p:txBody>
      </p:sp>
      <p:sp>
        <p:nvSpPr>
          <p:cNvPr id="4" name="Slide Number Placeholder 3"/>
          <p:cNvSpPr>
            <a:spLocks noGrp="1"/>
          </p:cNvSpPr>
          <p:nvPr>
            <p:ph type="sldNum" sz="quarter" idx="10"/>
          </p:nvPr>
        </p:nvSpPr>
        <p:spPr/>
        <p:txBody>
          <a:bodyPr/>
          <a:lstStyle/>
          <a:p>
            <a:fld id="{0F09E172-D5A3-495E-98B9-69CCF545A4BD}" type="slidenum">
              <a:rPr lang="en-US" smtClean="0"/>
              <a:t>35</a:t>
            </a:fld>
            <a:endParaRPr lang="en-US"/>
          </a:p>
        </p:txBody>
      </p:sp>
    </p:spTree>
    <p:extLst>
      <p:ext uri="{BB962C8B-B14F-4D97-AF65-F5344CB8AC3E}">
        <p14:creationId xmlns:p14="http://schemas.microsoft.com/office/powerpoint/2010/main" val="3015111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59063" y="906463"/>
            <a:ext cx="4343400" cy="2444750"/>
          </a:xfrm>
        </p:spPr>
      </p:sp>
      <p:sp>
        <p:nvSpPr>
          <p:cNvPr id="3" name="Notes Placeholder 2"/>
          <p:cNvSpPr>
            <a:spLocks noGrp="1"/>
          </p:cNvSpPr>
          <p:nvPr>
            <p:ph type="body" idx="1"/>
          </p:nvPr>
        </p:nvSpPr>
        <p:spPr/>
        <p:txBody>
          <a:bodyPr/>
          <a:lstStyle/>
          <a:p>
            <a:r>
              <a:rPr lang="en-US" dirty="0"/>
              <a:t>The oldest and wisest story telling culture in the history of the world – from the Upanishads, to the Bhagavad Gita, to Bollywood – yours is a story telling culture</a:t>
            </a:r>
          </a:p>
        </p:txBody>
      </p:sp>
      <p:sp>
        <p:nvSpPr>
          <p:cNvPr id="4" name="Slide Number Placeholder 3"/>
          <p:cNvSpPr>
            <a:spLocks noGrp="1"/>
          </p:cNvSpPr>
          <p:nvPr>
            <p:ph type="sldNum" sz="quarter" idx="10"/>
          </p:nvPr>
        </p:nvSpPr>
        <p:spPr/>
        <p:txBody>
          <a:bodyPr/>
          <a:lstStyle/>
          <a:p>
            <a:fld id="{0F09E172-D5A3-495E-98B9-69CCF545A4BD}" type="slidenum">
              <a:rPr lang="en-US" smtClean="0"/>
              <a:t>37</a:t>
            </a:fld>
            <a:endParaRPr lang="en-US"/>
          </a:p>
        </p:txBody>
      </p:sp>
    </p:spTree>
    <p:extLst>
      <p:ext uri="{BB962C8B-B14F-4D97-AF65-F5344CB8AC3E}">
        <p14:creationId xmlns:p14="http://schemas.microsoft.com/office/powerpoint/2010/main" val="4030663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a:t>
            </a:r>
          </a:p>
        </p:txBody>
      </p:sp>
      <p:sp>
        <p:nvSpPr>
          <p:cNvPr id="4" name="Slide Number Placeholder 3"/>
          <p:cNvSpPr>
            <a:spLocks noGrp="1"/>
          </p:cNvSpPr>
          <p:nvPr>
            <p:ph type="sldNum" sz="quarter" idx="10"/>
          </p:nvPr>
        </p:nvSpPr>
        <p:spPr/>
        <p:txBody>
          <a:bodyPr/>
          <a:lstStyle/>
          <a:p>
            <a:fld id="{0F09E172-D5A3-495E-98B9-69CCF545A4BD}" type="slidenum">
              <a:rPr lang="en-US" smtClean="0"/>
              <a:t>38</a:t>
            </a:fld>
            <a:endParaRPr lang="en-US"/>
          </a:p>
        </p:txBody>
      </p:sp>
    </p:spTree>
    <p:extLst>
      <p:ext uri="{BB962C8B-B14F-4D97-AF65-F5344CB8AC3E}">
        <p14:creationId xmlns:p14="http://schemas.microsoft.com/office/powerpoint/2010/main" val="2678039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https://medium.com/lessons-from-mckinsey/the-rule-of-3-c1cd82dbc96e</a:t>
            </a:r>
          </a:p>
        </p:txBody>
      </p:sp>
      <p:sp>
        <p:nvSpPr>
          <p:cNvPr id="4" name="Slide Number Placeholder 3"/>
          <p:cNvSpPr>
            <a:spLocks noGrp="1"/>
          </p:cNvSpPr>
          <p:nvPr>
            <p:ph type="sldNum" sz="quarter" idx="10"/>
          </p:nvPr>
        </p:nvSpPr>
        <p:spPr/>
        <p:txBody>
          <a:bodyPr/>
          <a:lstStyle/>
          <a:p>
            <a:fld id="{46A08E2C-BB7A-4EFC-B6E7-622FEE6A8E47}" type="slidenum">
              <a:rPr lang="en-US" smtClean="0"/>
              <a:t>39</a:t>
            </a:fld>
            <a:endParaRPr lang="en-US"/>
          </a:p>
        </p:txBody>
      </p:sp>
    </p:spTree>
    <p:extLst>
      <p:ext uri="{BB962C8B-B14F-4D97-AF65-F5344CB8AC3E}">
        <p14:creationId xmlns:p14="http://schemas.microsoft.com/office/powerpoint/2010/main" val="1956235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C34ADA-74DB-4921-92E8-EB2F3A32ED02}" type="slidenum">
              <a:rPr lang="en-US" smtClean="0"/>
              <a:pPr/>
              <a:t>48</a:t>
            </a:fld>
            <a:endParaRPr lang="en-US"/>
          </a:p>
        </p:txBody>
      </p:sp>
    </p:spTree>
    <p:extLst>
      <p:ext uri="{BB962C8B-B14F-4D97-AF65-F5344CB8AC3E}">
        <p14:creationId xmlns:p14="http://schemas.microsoft.com/office/powerpoint/2010/main" val="377316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C34ADA-74DB-4921-92E8-EB2F3A32ED02}" type="slidenum">
              <a:rPr lang="en-US" smtClean="0"/>
              <a:pPr/>
              <a:t>51</a:t>
            </a:fld>
            <a:endParaRPr lang="en-US"/>
          </a:p>
        </p:txBody>
      </p:sp>
    </p:spTree>
    <p:extLst>
      <p:ext uri="{BB962C8B-B14F-4D97-AF65-F5344CB8AC3E}">
        <p14:creationId xmlns:p14="http://schemas.microsoft.com/office/powerpoint/2010/main" val="314894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48D683-616B-42FD-8B96-8B172E27B52C}" type="datetimeFigureOut">
              <a:rPr lang="en-US" smtClean="0"/>
              <a:t>6/21/2017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2514299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48D683-616B-42FD-8B96-8B172E27B52C}" type="datetimeFigureOut">
              <a:rPr lang="en-US" smtClean="0"/>
              <a:t>6/21/2017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3714749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48D683-616B-42FD-8B96-8B172E27B52C}" type="datetimeFigureOut">
              <a:rPr lang="en-US" smtClean="0"/>
              <a:t>6/21/2017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2625085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48D683-616B-42FD-8B96-8B172E27B52C}" type="datetimeFigureOut">
              <a:rPr lang="en-US" smtClean="0"/>
              <a:t>6/21/2017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1107847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8D683-616B-42FD-8B96-8B172E27B52C}" type="datetimeFigureOut">
              <a:rPr lang="en-US" smtClean="0"/>
              <a:t>6/21/2017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38963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48D683-616B-42FD-8B96-8B172E27B52C}" type="datetimeFigureOut">
              <a:rPr lang="en-US" smtClean="0"/>
              <a:t>6/21/2017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281726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48D683-616B-42FD-8B96-8B172E27B52C}" type="datetimeFigureOut">
              <a:rPr lang="en-US" smtClean="0"/>
              <a:t>6/21/2017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1630212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48D683-616B-42FD-8B96-8B172E27B52C}" type="datetimeFigureOut">
              <a:rPr lang="en-US" smtClean="0"/>
              <a:t>6/21/2017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3350286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48D683-616B-42FD-8B96-8B172E27B52C}" type="datetimeFigureOut">
              <a:rPr lang="en-US" smtClean="0"/>
              <a:t>6/21/2017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3342053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48D683-616B-42FD-8B96-8B172E27B52C}" type="datetimeFigureOut">
              <a:rPr lang="en-US" smtClean="0"/>
              <a:t>6/21/2017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133308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48D683-616B-42FD-8B96-8B172E27B52C}" type="datetimeFigureOut">
              <a:rPr lang="en-US" smtClean="0"/>
              <a:t>6/21/2017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2CDCD8-76FE-4ECA-BAFD-E8573512C189}" type="slidenum">
              <a:rPr lang="en-US" smtClean="0"/>
              <a:t>‹#›</a:t>
            </a:fld>
            <a:endParaRPr lang="en-US"/>
          </a:p>
        </p:txBody>
      </p:sp>
    </p:spTree>
    <p:extLst>
      <p:ext uri="{BB962C8B-B14F-4D97-AF65-F5344CB8AC3E}">
        <p14:creationId xmlns:p14="http://schemas.microsoft.com/office/powerpoint/2010/main" val="247985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548D683-616B-42FD-8B96-8B172E27B52C}" type="datetimeFigureOut">
              <a:rPr lang="en-US" smtClean="0"/>
              <a:t>6/21/2017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72CDCD8-76FE-4ECA-BAFD-E8573512C189}" type="slidenum">
              <a:rPr lang="en-US" smtClean="0"/>
              <a:t>‹#›</a:t>
            </a:fld>
            <a:endParaRPr lang="en-US"/>
          </a:p>
        </p:txBody>
      </p:sp>
    </p:spTree>
    <p:extLst>
      <p:ext uri="{BB962C8B-B14F-4D97-AF65-F5344CB8AC3E}">
        <p14:creationId xmlns:p14="http://schemas.microsoft.com/office/powerpoint/2010/main" val="136796240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3" name="Rectangle 2"/>
          <p:cNvSpPr/>
          <p:nvPr/>
        </p:nvSpPr>
        <p:spPr>
          <a:xfrm>
            <a:off x="3124200" y="2038350"/>
            <a:ext cx="5181600" cy="707886"/>
          </a:xfrm>
          <a:prstGeom prst="rect">
            <a:avLst/>
          </a:prstGeom>
        </p:spPr>
        <p:txBody>
          <a:bodyPr wrap="square">
            <a:spAutoFit/>
          </a:bodyPr>
          <a:lstStyle/>
          <a:p>
            <a:r>
              <a:rPr lang="en-US" sz="4000" b="1" dirty="0">
                <a:solidFill>
                  <a:srgbClr val="66FFFF"/>
                </a:solidFill>
                <a:latin typeface="Euro Caps" pitchFamily="2" charset="0"/>
              </a:rPr>
              <a:t>T</a:t>
            </a:r>
            <a:r>
              <a:rPr lang="en-US" sz="4000" b="1" dirty="0">
                <a:solidFill>
                  <a:schemeClr val="tx1">
                    <a:lumMod val="65000"/>
                  </a:schemeClr>
                </a:solidFill>
                <a:latin typeface="Euro Caps" pitchFamily="2" charset="0"/>
              </a:rPr>
              <a:t>h</a:t>
            </a:r>
            <a:r>
              <a:rPr lang="en-US" sz="4000" b="1" dirty="0">
                <a:solidFill>
                  <a:srgbClr val="66FFFF"/>
                </a:solidFill>
                <a:latin typeface="Euro Caps" pitchFamily="2" charset="0"/>
              </a:rPr>
              <a:t>e Mi</a:t>
            </a:r>
            <a:r>
              <a:rPr lang="en-US" sz="4000" b="1" dirty="0">
                <a:solidFill>
                  <a:schemeClr val="tx1">
                    <a:lumMod val="65000"/>
                  </a:schemeClr>
                </a:solidFill>
                <a:latin typeface="Euro Caps" pitchFamily="2" charset="0"/>
              </a:rPr>
              <a:t>ss</a:t>
            </a:r>
            <a:r>
              <a:rPr lang="en-US" sz="4000" b="1" dirty="0">
                <a:solidFill>
                  <a:srgbClr val="66FFFF"/>
                </a:solidFill>
                <a:latin typeface="Euro Caps" pitchFamily="2" charset="0"/>
              </a:rPr>
              <a:t>ing 8</a:t>
            </a:r>
            <a:r>
              <a:rPr lang="en-US" sz="4000" b="1" dirty="0">
                <a:solidFill>
                  <a:schemeClr val="tx1">
                    <a:lumMod val="65000"/>
                  </a:schemeClr>
                </a:solidFill>
                <a:latin typeface="Euro Caps" pitchFamily="2" charset="0"/>
              </a:rPr>
              <a:t>0</a:t>
            </a:r>
            <a:r>
              <a:rPr lang="en-US" sz="4000" b="1" dirty="0">
                <a:solidFill>
                  <a:srgbClr val="66FFFF"/>
                </a:solidFill>
                <a:latin typeface="Euro Caps" pitchFamily="2" charset="0"/>
              </a:rPr>
              <a:t>%</a:t>
            </a:r>
          </a:p>
        </p:txBody>
      </p:sp>
      <p:pic>
        <p:nvPicPr>
          <p:cNvPr id="4" name="Picture 2" descr="Image result for puzzle pieces"/>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4993824">
            <a:off x="3430299" y="2718563"/>
            <a:ext cx="2182317" cy="23393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5800" y="4610040"/>
            <a:ext cx="2209800" cy="400110"/>
          </a:xfrm>
          <a:prstGeom prst="rect">
            <a:avLst/>
          </a:prstGeom>
        </p:spPr>
        <p:txBody>
          <a:bodyPr wrap="square">
            <a:spAutoFit/>
          </a:bodyPr>
          <a:lstStyle/>
          <a:p>
            <a:r>
              <a:rPr lang="en-US" sz="2000" b="1" dirty="0">
                <a:solidFill>
                  <a:srgbClr val="66FFFF"/>
                </a:solidFill>
                <a:latin typeface="Euro Caps" pitchFamily="2" charset="0"/>
              </a:rPr>
              <a:t>Dr. JT Kostman</a:t>
            </a:r>
          </a:p>
        </p:txBody>
      </p:sp>
    </p:spTree>
    <p:extLst>
      <p:ext uri="{BB962C8B-B14F-4D97-AF65-F5344CB8AC3E}">
        <p14:creationId xmlns:p14="http://schemas.microsoft.com/office/powerpoint/2010/main" val="406623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29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55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060" y="37838"/>
            <a:ext cx="9126940" cy="5101397"/>
          </a:xfrm>
          <a:prstGeom prst="rect">
            <a:avLst/>
          </a:prstGeom>
        </p:spPr>
      </p:pic>
      <p:sp>
        <p:nvSpPr>
          <p:cNvPr id="6" name="Title 1"/>
          <p:cNvSpPr txBox="1">
            <a:spLocks/>
          </p:cNvSpPr>
          <p:nvPr/>
        </p:nvSpPr>
        <p:spPr>
          <a:xfrm>
            <a:off x="2438400" y="93141"/>
            <a:ext cx="6554717" cy="649809"/>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500" b="1" dirty="0">
                <a:solidFill>
                  <a:srgbClr val="FFFF00"/>
                </a:solidFill>
                <a:latin typeface="a•space" panose="02000500000000000000" pitchFamily="2" charset="0"/>
              </a:rPr>
              <a:t>Data Technician</a:t>
            </a:r>
            <a:endParaRPr lang="en-US" sz="4500" dirty="0">
              <a:solidFill>
                <a:srgbClr val="FFFF00"/>
              </a:solidFill>
              <a:latin typeface="a•space" panose="02000500000000000000" pitchFamily="2" charset="0"/>
            </a:endParaRPr>
          </a:p>
        </p:txBody>
      </p:sp>
    </p:spTree>
    <p:extLst>
      <p:ext uri="{BB962C8B-B14F-4D97-AF65-F5344CB8AC3E}">
        <p14:creationId xmlns:p14="http://schemas.microsoft.com/office/powerpoint/2010/main" val="766745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2" descr="http://logos-download.com/wp-content/uploads/2016/09/GitHub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142"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4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0" y="205979"/>
            <a:ext cx="9144000" cy="857250"/>
          </a:xfrm>
        </p:spPr>
        <p:txBody>
          <a:bodyPr>
            <a:normAutofit fontScale="90000"/>
          </a:bodyPr>
          <a:lstStyle/>
          <a:p>
            <a:r>
              <a:rPr lang="en-US" b="1" dirty="0"/>
              <a:t>A Neural Network in 13 lines of Python</a:t>
            </a:r>
            <a:endParaRPr lang="en-US" dirty="0"/>
          </a:p>
        </p:txBody>
      </p:sp>
      <p:pic>
        <p:nvPicPr>
          <p:cNvPr id="4" name="Picture 3"/>
          <p:cNvPicPr>
            <a:picLocks noChangeAspect="1"/>
          </p:cNvPicPr>
          <p:nvPr/>
        </p:nvPicPr>
        <p:blipFill>
          <a:blip r:embed="rId2"/>
          <a:stretch>
            <a:fillRect/>
          </a:stretch>
        </p:blipFill>
        <p:spPr>
          <a:xfrm>
            <a:off x="-11810" y="1123950"/>
            <a:ext cx="9144000" cy="3210810"/>
          </a:xfrm>
          <a:prstGeom prst="rect">
            <a:avLst/>
          </a:prstGeom>
        </p:spPr>
      </p:pic>
    </p:spTree>
    <p:extLst>
      <p:ext uri="{BB962C8B-B14F-4D97-AF65-F5344CB8AC3E}">
        <p14:creationId xmlns:p14="http://schemas.microsoft.com/office/powerpoint/2010/main" val="320117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253" y="0"/>
            <a:ext cx="4360370" cy="515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30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0"/>
            <a:ext cx="7716194" cy="512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2290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descr="http://graphics8.nytimes.com/images/2013/06/11/arts/book/book-superJumb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906"/>
            <a:ext cx="3590612" cy="5131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86200" y="1084005"/>
            <a:ext cx="5181600" cy="2554545"/>
          </a:xfrm>
          <a:prstGeom prst="rect">
            <a:avLst/>
          </a:prstGeom>
          <a:noFill/>
        </p:spPr>
        <p:txBody>
          <a:bodyPr wrap="square" rtlCol="0">
            <a:spAutoFit/>
          </a:bodyPr>
          <a:lstStyle/>
          <a:p>
            <a:r>
              <a:rPr lang="en-US" sz="3200" dirty="0">
                <a:solidFill>
                  <a:schemeClr val="bg2"/>
                </a:solidFill>
              </a:rPr>
              <a:t>“…society will need to shed some of its obsession for causality in exchange for simple correlations: not knowing </a:t>
            </a:r>
            <a:r>
              <a:rPr lang="en-US" sz="3200" i="1" dirty="0">
                <a:solidFill>
                  <a:schemeClr val="bg2"/>
                </a:solidFill>
              </a:rPr>
              <a:t>why </a:t>
            </a:r>
            <a:r>
              <a:rPr lang="en-US" sz="3200" dirty="0">
                <a:solidFill>
                  <a:schemeClr val="bg2"/>
                </a:solidFill>
              </a:rPr>
              <a:t>but only </a:t>
            </a:r>
            <a:r>
              <a:rPr lang="en-US" sz="3200" i="1" dirty="0">
                <a:solidFill>
                  <a:schemeClr val="bg2"/>
                </a:solidFill>
              </a:rPr>
              <a:t>what</a:t>
            </a:r>
            <a:r>
              <a:rPr lang="en-US" sz="3200" dirty="0">
                <a:solidFill>
                  <a:schemeClr val="bg2"/>
                </a:solidFill>
              </a:rPr>
              <a:t>.”</a:t>
            </a:r>
          </a:p>
        </p:txBody>
      </p:sp>
    </p:spTree>
    <p:extLst>
      <p:ext uri="{BB962C8B-B14F-4D97-AF65-F5344CB8AC3E}">
        <p14:creationId xmlns:p14="http://schemas.microsoft.com/office/powerpoint/2010/main" val="1375340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descr="http://graphics8.nytimes.com/images/2013/06/11/arts/book/book-superJumb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906"/>
            <a:ext cx="3590612" cy="5131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38600" y="1124962"/>
            <a:ext cx="4724400" cy="3046988"/>
          </a:xfrm>
          <a:prstGeom prst="rect">
            <a:avLst/>
          </a:prstGeom>
          <a:noFill/>
        </p:spPr>
        <p:txBody>
          <a:bodyPr wrap="square" rtlCol="0">
            <a:spAutoFit/>
          </a:bodyPr>
          <a:lstStyle/>
          <a:p>
            <a:r>
              <a:rPr lang="en-US" sz="3200" dirty="0">
                <a:solidFill>
                  <a:schemeClr val="bg2"/>
                </a:solidFill>
              </a:rPr>
              <a:t>“This overturns centuries of established practice and challenges our basic understanding of how to make decisions and comprehend reality.”</a:t>
            </a:r>
          </a:p>
        </p:txBody>
      </p:sp>
    </p:spTree>
    <p:extLst>
      <p:ext uri="{BB962C8B-B14F-4D97-AF65-F5344CB8AC3E}">
        <p14:creationId xmlns:p14="http://schemas.microsoft.com/office/powerpoint/2010/main" val="923186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descr="http://graphics8.nytimes.com/images/2013/06/11/arts/book/book-superJumb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906"/>
            <a:ext cx="3590612" cy="5131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57600" y="285750"/>
            <a:ext cx="5410200" cy="4524315"/>
          </a:xfrm>
          <a:prstGeom prst="rect">
            <a:avLst/>
          </a:prstGeom>
          <a:noFill/>
        </p:spPr>
        <p:txBody>
          <a:bodyPr wrap="square" rtlCol="0">
            <a:spAutoFit/>
          </a:bodyPr>
          <a:lstStyle/>
          <a:p>
            <a:r>
              <a:rPr lang="en-US" sz="3200" dirty="0">
                <a:solidFill>
                  <a:schemeClr val="bg2"/>
                </a:solidFill>
              </a:rPr>
              <a:t>“Just as the telescope enabled us to comprehend the universe and the microscope allowed us to understand germs, the new techniques for collecting and analyzing huge bodies of data will help us make sense of our world in ways we are just starting to appreciate.”</a:t>
            </a:r>
          </a:p>
        </p:txBody>
      </p:sp>
    </p:spTree>
    <p:extLst>
      <p:ext uri="{BB962C8B-B14F-4D97-AF65-F5344CB8AC3E}">
        <p14:creationId xmlns:p14="http://schemas.microsoft.com/office/powerpoint/2010/main" val="3464434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fc00.deviantart.net/fs18/f/2007/134/d/d/Telescope_by_vladstudi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1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2" name="Picture 6" descr="https://farm4.staticflickr.com/3008/2585381309_fa75fcfbe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55" y="57150"/>
            <a:ext cx="7122067" cy="5086350"/>
          </a:xfrm>
          <a:prstGeom prst="rect">
            <a:avLst/>
          </a:prstGeom>
          <a:noFill/>
          <a:extLst>
            <a:ext uri="{909E8E84-426E-40DD-AFC4-6F175D3DCCD1}">
              <a14:hiddenFill xmlns:a14="http://schemas.microsoft.com/office/drawing/2010/main">
                <a:solidFill>
                  <a:srgbClr val="FFFFFF"/>
                </a:solidFill>
              </a14:hiddenFill>
            </a:ext>
          </a:extLst>
        </p:spPr>
      </p:pic>
      <p:pic>
        <p:nvPicPr>
          <p:cNvPr id="34826" name="Picture 10" descr="http://www.masswerk.at/cardreader/images/VCR-TweetCard.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29201" y="286129"/>
            <a:ext cx="2743200" cy="11749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3316" y="275245"/>
            <a:ext cx="2551019" cy="443968"/>
          </a:xfrm>
          <a:prstGeom prst="rect">
            <a:avLst/>
          </a:prstGeom>
          <a:scene3d>
            <a:camera prst="isometricOffAxis1Right"/>
            <a:lightRig rig="threePt" dir="t"/>
          </a:scene3d>
        </p:spPr>
        <p:txBody>
          <a:bodyPr wrap="none">
            <a:spAutoFit/>
          </a:bodyPr>
          <a:lstStyle/>
          <a:p>
            <a:r>
              <a:rPr lang="en-US" sz="2285" dirty="0">
                <a:solidFill>
                  <a:schemeClr val="tx1">
                    <a:lumMod val="65000"/>
                  </a:schemeClr>
                </a:solidFill>
              </a:rPr>
              <a:t>Up to 60,000 Digits!</a:t>
            </a:r>
          </a:p>
        </p:txBody>
      </p:sp>
      <p:sp>
        <p:nvSpPr>
          <p:cNvPr id="13" name="Rectangle 12"/>
          <p:cNvSpPr/>
          <p:nvPr/>
        </p:nvSpPr>
        <p:spPr>
          <a:xfrm rot="21449670">
            <a:off x="1792508" y="781314"/>
            <a:ext cx="1263487" cy="443968"/>
          </a:xfrm>
          <a:prstGeom prst="rect">
            <a:avLst/>
          </a:prstGeom>
          <a:scene3d>
            <a:camera prst="isometricOffAxis1Right"/>
            <a:lightRig rig="threePt" dir="t"/>
          </a:scene3d>
        </p:spPr>
        <p:txBody>
          <a:bodyPr wrap="none">
            <a:spAutoFit/>
          </a:bodyPr>
          <a:lstStyle/>
          <a:p>
            <a:r>
              <a:rPr lang="en-US" sz="2285" dirty="0">
                <a:solidFill>
                  <a:schemeClr val="tx1">
                    <a:lumMod val="65000"/>
                  </a:schemeClr>
                </a:solidFill>
              </a:rPr>
              <a:t>0.007MB</a:t>
            </a:r>
          </a:p>
        </p:txBody>
      </p:sp>
    </p:spTree>
    <p:extLst>
      <p:ext uri="{BB962C8B-B14F-4D97-AF65-F5344CB8AC3E}">
        <p14:creationId xmlns:p14="http://schemas.microsoft.com/office/powerpoint/2010/main" val="314642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iencequestionswithchris.files.wordpress.com/2013/03/391_1stars_above_haleakala__haleakala_national_park__maui__h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0"/>
            <a:ext cx="6858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90millimeter.files.wordpress.com/2013/03/constellation_leo.jp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887219" y="503377"/>
            <a:ext cx="2811323" cy="2718968"/>
            <a:chOff x="2325625" y="671170"/>
            <a:chExt cx="3748430" cy="3625290"/>
          </a:xfrm>
        </p:grpSpPr>
        <p:sp>
          <p:nvSpPr>
            <p:cNvPr id="4" name="Oval 3"/>
            <p:cNvSpPr/>
            <p:nvPr/>
          </p:nvSpPr>
          <p:spPr>
            <a:xfrm>
              <a:off x="2325625" y="414406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p:cNvSpPr/>
            <p:nvPr/>
          </p:nvSpPr>
          <p:spPr>
            <a:xfrm>
              <a:off x="3131515" y="278709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3468625" y="350520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5921655" y="288097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4953000" y="1988515"/>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591860" y="220980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4800600" y="1440485"/>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341315" y="67117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5747310" y="83820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3116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http://36.media.tumblr.com/e2c4779d72f7bb3ff916f1e38809ad16/tumblr_inline_nmerr6guj61tn0tli_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57450"/>
            <a:ext cx="3886200" cy="2674620"/>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http://www.crystalinks.com/geminir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297980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http://www.crystalinks.com/cancerr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457450"/>
            <a:ext cx="2971800" cy="2674620"/>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http://www.crystalinks.com/ariesr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5079" y="0"/>
            <a:ext cx="3885921" cy="2674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742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smonitor.com/var/archive/storage/images/media/images/0114-new-zodiac-signs-stapler/9350958-1-eng-US/0114-new-zodiac-signs-stapler_full_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414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b="1" dirty="0">
                <a:solidFill>
                  <a:srgbClr val="FFFF00"/>
                </a:solidFill>
              </a:rPr>
              <a:t>Pareidolia </a:t>
            </a:r>
          </a:p>
        </p:txBody>
      </p:sp>
      <p:sp>
        <p:nvSpPr>
          <p:cNvPr id="4" name="Oval 3"/>
          <p:cNvSpPr/>
          <p:nvPr/>
        </p:nvSpPr>
        <p:spPr>
          <a:xfrm>
            <a:off x="3791144" y="1772219"/>
            <a:ext cx="205740" cy="2037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Oval 4"/>
          <p:cNvSpPr/>
          <p:nvPr/>
        </p:nvSpPr>
        <p:spPr>
          <a:xfrm>
            <a:off x="5161604" y="1771089"/>
            <a:ext cx="205740" cy="2037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Oval 5"/>
          <p:cNvSpPr/>
          <p:nvPr/>
        </p:nvSpPr>
        <p:spPr>
          <a:xfrm>
            <a:off x="4476938" y="2458019"/>
            <a:ext cx="205740" cy="2037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8" name="Straight Connector 7"/>
          <p:cNvCxnSpPr/>
          <p:nvPr/>
        </p:nvCxnSpPr>
        <p:spPr>
          <a:xfrm>
            <a:off x="3880428" y="1872941"/>
            <a:ext cx="1398761" cy="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a:cxnSpLocks/>
          </p:cNvCxnSpPr>
          <p:nvPr/>
        </p:nvCxnSpPr>
        <p:spPr>
          <a:xfrm>
            <a:off x="3861082" y="1859679"/>
            <a:ext cx="709025" cy="70019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p:cNvCxnSpPr>
            <a:cxnSpLocks/>
            <a:endCxn id="5" idx="3"/>
          </p:cNvCxnSpPr>
          <p:nvPr/>
        </p:nvCxnSpPr>
        <p:spPr>
          <a:xfrm flipV="1">
            <a:off x="4516753" y="1944961"/>
            <a:ext cx="674981" cy="67901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6" name="Arc 15"/>
          <p:cNvSpPr/>
          <p:nvPr/>
        </p:nvSpPr>
        <p:spPr>
          <a:xfrm rot="8109196">
            <a:off x="3534320" y="1299623"/>
            <a:ext cx="2125980" cy="2125980"/>
          </a:xfrm>
          <a:prstGeom prst="arc">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353700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638"/>
            <a:ext cx="9144000" cy="994172"/>
          </a:xfrm>
        </p:spPr>
        <p:txBody>
          <a:bodyPr>
            <a:noAutofit/>
          </a:bodyPr>
          <a:lstStyle/>
          <a:p>
            <a:r>
              <a:rPr lang="en-US" sz="4800" b="1" dirty="0">
                <a:solidFill>
                  <a:srgbClr val="FFFF00"/>
                </a:solidFill>
                <a:latin typeface="a•space" panose="02000500000000000000" pitchFamily="2" charset="0"/>
              </a:rPr>
              <a:t>The Scientific Method</a:t>
            </a:r>
          </a:p>
        </p:txBody>
      </p:sp>
      <p:sp>
        <p:nvSpPr>
          <p:cNvPr id="3" name="Content Placeholder 2"/>
          <p:cNvSpPr>
            <a:spLocks noGrp="1"/>
          </p:cNvSpPr>
          <p:nvPr>
            <p:ph idx="1"/>
          </p:nvPr>
        </p:nvSpPr>
        <p:spPr>
          <a:xfrm>
            <a:off x="762000" y="1352550"/>
            <a:ext cx="8001000" cy="3680222"/>
          </a:xfrm>
        </p:spPr>
        <p:txBody>
          <a:bodyPr>
            <a:normAutofit fontScale="77500" lnSpcReduction="20000"/>
          </a:bodyPr>
          <a:lstStyle/>
          <a:p>
            <a:pPr>
              <a:lnSpc>
                <a:spcPct val="150000"/>
              </a:lnSpc>
            </a:pPr>
            <a:r>
              <a:rPr lang="en-US" b="1" i="1" dirty="0">
                <a:solidFill>
                  <a:srgbClr val="FFFF00"/>
                </a:solidFill>
                <a:latin typeface="Arial" panose="020B0604020202020204" pitchFamily="34" charset="0"/>
                <a:cs typeface="Arial" panose="020B0604020202020204" pitchFamily="34" charset="0"/>
              </a:rPr>
              <a:t>Ask a Question</a:t>
            </a:r>
          </a:p>
          <a:p>
            <a:pPr>
              <a:lnSpc>
                <a:spcPct val="150000"/>
              </a:lnSpc>
            </a:pPr>
            <a:r>
              <a:rPr lang="en-US" b="1" i="1" dirty="0">
                <a:solidFill>
                  <a:srgbClr val="FFFF00"/>
                </a:solidFill>
                <a:latin typeface="Arial" panose="020B0604020202020204" pitchFamily="34" charset="0"/>
                <a:cs typeface="Arial" panose="020B0604020202020204" pitchFamily="34" charset="0"/>
              </a:rPr>
              <a:t>Do Background Research</a:t>
            </a:r>
          </a:p>
          <a:p>
            <a:pPr>
              <a:lnSpc>
                <a:spcPct val="150000"/>
              </a:lnSpc>
            </a:pPr>
            <a:r>
              <a:rPr lang="en-US" b="1" i="1" dirty="0">
                <a:solidFill>
                  <a:srgbClr val="FFFF00"/>
                </a:solidFill>
                <a:latin typeface="Arial" panose="020B0604020202020204" pitchFamily="34" charset="0"/>
                <a:cs typeface="Arial" panose="020B0604020202020204" pitchFamily="34" charset="0"/>
              </a:rPr>
              <a:t>Construct a Hypothesis</a:t>
            </a:r>
          </a:p>
          <a:p>
            <a:pPr>
              <a:lnSpc>
                <a:spcPct val="150000"/>
              </a:lnSpc>
            </a:pPr>
            <a:r>
              <a:rPr lang="en-US" b="1" i="1" dirty="0">
                <a:solidFill>
                  <a:srgbClr val="FFFF00"/>
                </a:solidFill>
                <a:latin typeface="Arial" panose="020B0604020202020204" pitchFamily="34" charset="0"/>
                <a:cs typeface="Arial" panose="020B0604020202020204" pitchFamily="34" charset="0"/>
              </a:rPr>
              <a:t>Test Your Hypothesis by Doing an Experiment</a:t>
            </a:r>
          </a:p>
          <a:p>
            <a:pPr>
              <a:lnSpc>
                <a:spcPct val="150000"/>
              </a:lnSpc>
            </a:pPr>
            <a:r>
              <a:rPr lang="en-US" b="1" i="1" dirty="0">
                <a:solidFill>
                  <a:srgbClr val="FFFF00"/>
                </a:solidFill>
                <a:latin typeface="Arial" panose="020B0604020202020204" pitchFamily="34" charset="0"/>
                <a:cs typeface="Arial" panose="020B0604020202020204" pitchFamily="34" charset="0"/>
              </a:rPr>
              <a:t>Analyze Your Data and Draw a Conclusion</a:t>
            </a:r>
          </a:p>
          <a:p>
            <a:pPr>
              <a:lnSpc>
                <a:spcPct val="150000"/>
              </a:lnSpc>
            </a:pPr>
            <a:r>
              <a:rPr lang="en-US" b="1" i="1" dirty="0">
                <a:solidFill>
                  <a:srgbClr val="FFFF00"/>
                </a:solidFill>
                <a:latin typeface="Arial" panose="020B0604020202020204" pitchFamily="34" charset="0"/>
                <a:cs typeface="Arial" panose="020B0604020202020204" pitchFamily="34" charset="0"/>
              </a:rPr>
              <a:t>Communicate Your Results</a:t>
            </a:r>
          </a:p>
        </p:txBody>
      </p:sp>
    </p:spTree>
    <p:extLst>
      <p:ext uri="{BB962C8B-B14F-4D97-AF65-F5344CB8AC3E}">
        <p14:creationId xmlns:p14="http://schemas.microsoft.com/office/powerpoint/2010/main" val="1815550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s-media-cache-ak0.pinimg.com/originals/e0/66/f3/e066f3d17d3cbb3e5a334f2ccb7594c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6" y="0"/>
            <a:ext cx="82296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95800" y="819150"/>
            <a:ext cx="4572000" cy="2554545"/>
          </a:xfrm>
          <a:prstGeom prst="rect">
            <a:avLst/>
          </a:prstGeom>
        </p:spPr>
        <p:txBody>
          <a:bodyPr>
            <a:spAutoFit/>
          </a:bodyPr>
          <a:lstStyle/>
          <a:p>
            <a:r>
              <a:rPr lang="en-US" sz="3200" b="1" i="1" dirty="0">
                <a:solidFill>
                  <a:schemeClr val="tx1">
                    <a:lumMod val="85000"/>
                  </a:schemeClr>
                </a:solidFill>
                <a:latin typeface="Roboto"/>
              </a:rPr>
              <a:t>If I had only one hour to save the world, I would spend the first fifty-five minutes defining the problem.</a:t>
            </a:r>
            <a:endParaRPr lang="en-US" sz="3200" b="1" i="1" dirty="0">
              <a:solidFill>
                <a:schemeClr val="tx1">
                  <a:lumMod val="85000"/>
                </a:schemeClr>
              </a:solidFill>
            </a:endParaRPr>
          </a:p>
        </p:txBody>
      </p:sp>
    </p:spTree>
    <p:extLst>
      <p:ext uri="{BB962C8B-B14F-4D97-AF65-F5344CB8AC3E}">
        <p14:creationId xmlns:p14="http://schemas.microsoft.com/office/powerpoint/2010/main" val="536488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
            <a:ext cx="1752600" cy="5142180"/>
            <a:chOff x="2332217" y="2180327"/>
            <a:chExt cx="1189586" cy="4677673"/>
          </a:xfrm>
        </p:grpSpPr>
        <p:sp>
          <p:nvSpPr>
            <p:cNvPr id="5" name="Rectangle 4"/>
            <p:cNvSpPr/>
            <p:nvPr/>
          </p:nvSpPr>
          <p:spPr>
            <a:xfrm>
              <a:off x="2332217" y="2180327"/>
              <a:ext cx="1189586" cy="4677673"/>
            </a:xfrm>
            <a:prstGeom prst="rect">
              <a:avLst/>
            </a:prstGeom>
            <a:pattFill prst="horzBrick">
              <a:fgClr>
                <a:srgbClr val="C00000"/>
              </a:fgClr>
              <a:bgClr>
                <a:schemeClr val="bg1"/>
              </a:bgClr>
            </a:patt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TextBox 5"/>
            <p:cNvSpPr txBox="1"/>
            <p:nvPr/>
          </p:nvSpPr>
          <p:spPr>
            <a:xfrm rot="16200000">
              <a:off x="546675" y="4315481"/>
              <a:ext cx="4677672" cy="407364"/>
            </a:xfrm>
            <a:prstGeom prst="rect">
              <a:avLst/>
            </a:prstGeom>
            <a:noFill/>
            <a:ln>
              <a:noFill/>
            </a:ln>
          </p:spPr>
          <p:txBody>
            <a:bodyPr wrap="square" rtlCol="0" anchor="ctr">
              <a:spAutoFit/>
            </a:bodyPr>
            <a:lstStyle/>
            <a:p>
              <a:pPr algn="ctr"/>
              <a:r>
                <a:rPr lang="en-US" sz="3300" b="1" dirty="0">
                  <a:latin typeface="Arial Black" panose="020B0A04020102020204" pitchFamily="34" charset="0"/>
                </a:rPr>
                <a:t>Preparation</a:t>
              </a:r>
            </a:p>
          </p:txBody>
        </p:sp>
      </p:grpSp>
      <p:grpSp>
        <p:nvGrpSpPr>
          <p:cNvPr id="16" name="Group 15"/>
          <p:cNvGrpSpPr/>
          <p:nvPr/>
        </p:nvGrpSpPr>
        <p:grpSpPr>
          <a:xfrm>
            <a:off x="7391400" y="1"/>
            <a:ext cx="1752600" cy="5142177"/>
            <a:chOff x="7391400" y="1"/>
            <a:chExt cx="1752600" cy="5142180"/>
          </a:xfrm>
        </p:grpSpPr>
        <p:sp>
          <p:nvSpPr>
            <p:cNvPr id="10" name="Rectangle 9"/>
            <p:cNvSpPr/>
            <p:nvPr/>
          </p:nvSpPr>
          <p:spPr>
            <a:xfrm>
              <a:off x="7391400" y="4"/>
              <a:ext cx="1752600" cy="5142177"/>
            </a:xfrm>
            <a:prstGeom prst="rect">
              <a:avLst/>
            </a:prstGeom>
            <a:pattFill prst="horzBrick">
              <a:fgClr>
                <a:srgbClr val="C00000"/>
              </a:fgClr>
              <a:bgClr>
                <a:schemeClr val="bg1"/>
              </a:bgClr>
            </a:patt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1" name="TextBox 10"/>
            <p:cNvSpPr txBox="1"/>
            <p:nvPr/>
          </p:nvSpPr>
          <p:spPr>
            <a:xfrm rot="5400000">
              <a:off x="5683701" y="2271008"/>
              <a:ext cx="5142178" cy="600164"/>
            </a:xfrm>
            <a:prstGeom prst="rect">
              <a:avLst/>
            </a:prstGeom>
            <a:noFill/>
            <a:ln>
              <a:noFill/>
            </a:ln>
          </p:spPr>
          <p:txBody>
            <a:bodyPr wrap="square" rtlCol="0" anchor="ctr">
              <a:spAutoFit/>
            </a:bodyPr>
            <a:lstStyle/>
            <a:p>
              <a:pPr algn="ctr"/>
              <a:r>
                <a:rPr lang="en-US" sz="3300" b="1" dirty="0">
                  <a:latin typeface="Arial Black" panose="020B0A04020102020204" pitchFamily="34" charset="0"/>
                </a:rPr>
                <a:t>Presentation</a:t>
              </a:r>
            </a:p>
          </p:txBody>
        </p:sp>
      </p:grpSp>
      <p:sp>
        <p:nvSpPr>
          <p:cNvPr id="12" name="Rectangle 11"/>
          <p:cNvSpPr/>
          <p:nvPr/>
        </p:nvSpPr>
        <p:spPr>
          <a:xfrm>
            <a:off x="1763973" y="1"/>
            <a:ext cx="5601608" cy="1428749"/>
          </a:xfrm>
          <a:prstGeom prst="rect">
            <a:avLst/>
          </a:prstGeom>
          <a:pattFill prst="horzBrick">
            <a:fgClr>
              <a:srgbClr val="C00000"/>
            </a:fgClr>
            <a:bgClr>
              <a:schemeClr val="bg1"/>
            </a:bgClr>
          </a:patt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latin typeface="Arial Black" panose="020B0A04020102020204" pitchFamily="34" charset="0"/>
              </a:rPr>
              <a:t>Analysis</a:t>
            </a:r>
          </a:p>
        </p:txBody>
      </p:sp>
      <p:pic>
        <p:nvPicPr>
          <p:cNvPr id="26628" name="Picture 4" descr="http://4.bp.blogspot.com/-o0vLxYf6YZ4/UQVO9K2jxDI/AAAAAAAACt8/Z5w0bSgqkxw/s1600/machine_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428750"/>
            <a:ext cx="5635388" cy="3747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6628"/>
                                        </p:tgtEl>
                                        <p:attrNameLst>
                                          <p:attrName>style.visibility</p:attrName>
                                        </p:attrNameLst>
                                      </p:cBhvr>
                                      <p:to>
                                        <p:strVal val="visible"/>
                                      </p:to>
                                    </p:set>
                                    <p:animEffect transition="in" filter="fade">
                                      <p:cBhvr>
                                        <p:cTn id="13" dur="500"/>
                                        <p:tgtEl>
                                          <p:spTgt spid="2662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4999" y="1123950"/>
            <a:ext cx="6934201" cy="2819400"/>
          </a:xfrm>
        </p:spPr>
        <p:txBody>
          <a:bodyPr>
            <a:normAutofit/>
          </a:bodyPr>
          <a:lstStyle/>
          <a:p>
            <a:r>
              <a:rPr lang="en-US" sz="4800" b="1" dirty="0">
                <a:solidFill>
                  <a:srgbClr val="FFFF00"/>
                </a:solidFill>
              </a:rPr>
              <a:t>The Right Question</a:t>
            </a:r>
          </a:p>
          <a:p>
            <a:r>
              <a:rPr lang="en-US" sz="4800" b="1" dirty="0">
                <a:solidFill>
                  <a:srgbClr val="FFFF00"/>
                </a:solidFill>
              </a:rPr>
              <a:t>The Right Data</a:t>
            </a:r>
          </a:p>
          <a:p>
            <a:r>
              <a:rPr lang="en-US" sz="4800" b="1" dirty="0">
                <a:solidFill>
                  <a:srgbClr val="FFFF00"/>
                </a:solidFill>
              </a:rPr>
              <a:t>The Right Methodology</a:t>
            </a:r>
          </a:p>
        </p:txBody>
      </p:sp>
      <p:grpSp>
        <p:nvGrpSpPr>
          <p:cNvPr id="4" name="Group 3"/>
          <p:cNvGrpSpPr/>
          <p:nvPr/>
        </p:nvGrpSpPr>
        <p:grpSpPr>
          <a:xfrm>
            <a:off x="0" y="1"/>
            <a:ext cx="1752600" cy="5142180"/>
            <a:chOff x="2332217" y="2180324"/>
            <a:chExt cx="1189586" cy="4677676"/>
          </a:xfrm>
        </p:grpSpPr>
        <p:sp>
          <p:nvSpPr>
            <p:cNvPr id="5" name="Rectangle 4"/>
            <p:cNvSpPr/>
            <p:nvPr/>
          </p:nvSpPr>
          <p:spPr>
            <a:xfrm>
              <a:off x="2332217" y="2180327"/>
              <a:ext cx="1189586" cy="4677673"/>
            </a:xfrm>
            <a:prstGeom prst="rect">
              <a:avLst/>
            </a:prstGeom>
            <a:pattFill prst="horzBrick">
              <a:fgClr>
                <a:srgbClr val="C00000"/>
              </a:fgClr>
              <a:bgClr>
                <a:schemeClr val="bg1"/>
              </a:bgClr>
            </a:patt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TextBox 5"/>
            <p:cNvSpPr txBox="1"/>
            <p:nvPr/>
          </p:nvSpPr>
          <p:spPr>
            <a:xfrm rot="16200000">
              <a:off x="546674" y="4315479"/>
              <a:ext cx="4677674" cy="407364"/>
            </a:xfrm>
            <a:prstGeom prst="rect">
              <a:avLst/>
            </a:prstGeom>
            <a:noFill/>
            <a:ln>
              <a:noFill/>
            </a:ln>
          </p:spPr>
          <p:txBody>
            <a:bodyPr wrap="square" rtlCol="0" anchor="ctr">
              <a:spAutoFit/>
            </a:bodyPr>
            <a:lstStyle/>
            <a:p>
              <a:pPr algn="ctr"/>
              <a:r>
                <a:rPr lang="en-US" sz="3300" b="1" dirty="0">
                  <a:latin typeface="Arial Black" panose="020B0A04020102020204" pitchFamily="34" charset="0"/>
                </a:rPr>
                <a:t>Preparation</a:t>
              </a:r>
            </a:p>
          </p:txBody>
        </p:sp>
      </p:grpSp>
    </p:spTree>
    <p:extLst>
      <p:ext uri="{BB962C8B-B14F-4D97-AF65-F5344CB8AC3E}">
        <p14:creationId xmlns:p14="http://schemas.microsoft.com/office/powerpoint/2010/main" val="2213275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cap="small" dirty="0">
                <a:latin typeface="Engravers MT" panose="02090707080505020304" pitchFamily="18" charset="0"/>
              </a:rPr>
              <a:t>Defining The Problem</a:t>
            </a:r>
            <a:endParaRPr lang="en-US" dirty="0"/>
          </a:p>
        </p:txBody>
      </p:sp>
      <p:sp>
        <p:nvSpPr>
          <p:cNvPr id="3" name="Content Placeholder 2"/>
          <p:cNvSpPr>
            <a:spLocks noGrp="1"/>
          </p:cNvSpPr>
          <p:nvPr>
            <p:ph idx="1"/>
          </p:nvPr>
        </p:nvSpPr>
        <p:spPr>
          <a:xfrm>
            <a:off x="762001" y="1160046"/>
            <a:ext cx="7924800" cy="3621504"/>
          </a:xfrm>
        </p:spPr>
        <p:txBody>
          <a:bodyPr>
            <a:noAutofit/>
          </a:bodyPr>
          <a:lstStyle/>
          <a:p>
            <a:pPr marL="0" indent="0">
              <a:buNone/>
            </a:pPr>
            <a:r>
              <a:rPr lang="en-US" sz="2800" i="1" dirty="0"/>
              <a:t>JT’s Rule: The question the client is asking is almost never the question that really needs to be answered</a:t>
            </a:r>
          </a:p>
          <a:p>
            <a:endParaRPr lang="en-US" sz="1200" i="1" dirty="0"/>
          </a:p>
          <a:p>
            <a:r>
              <a:rPr lang="en-US" sz="2600" i="1" dirty="0"/>
              <a:t>Ask yourself:</a:t>
            </a:r>
          </a:p>
          <a:p>
            <a:pPr lvl="1"/>
            <a:r>
              <a:rPr lang="en-US" sz="2400" i="1" dirty="0"/>
              <a:t>What is the situation or condition?</a:t>
            </a:r>
          </a:p>
          <a:p>
            <a:pPr lvl="1"/>
            <a:r>
              <a:rPr lang="en-US" sz="2400" i="1" dirty="0"/>
              <a:t>What are the consequences and/or costs?</a:t>
            </a:r>
          </a:p>
          <a:p>
            <a:pPr lvl="1"/>
            <a:r>
              <a:rPr lang="en-US" sz="2400" i="1" dirty="0"/>
              <a:t>Can we do something with the results?</a:t>
            </a:r>
          </a:p>
          <a:p>
            <a:pPr lvl="2"/>
            <a:r>
              <a:rPr lang="en-US" sz="2100" i="1" dirty="0"/>
              <a:t>Descriptive, Predictive, Prescriptive</a:t>
            </a:r>
          </a:p>
        </p:txBody>
      </p:sp>
    </p:spTree>
    <p:extLst>
      <p:ext uri="{BB962C8B-B14F-4D97-AF65-F5344CB8AC3E}">
        <p14:creationId xmlns:p14="http://schemas.microsoft.com/office/powerpoint/2010/main" val="949356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4999" y="209550"/>
            <a:ext cx="6629401" cy="4780230"/>
          </a:xfrm>
        </p:spPr>
        <p:txBody>
          <a:bodyPr>
            <a:normAutofit fontScale="62500" lnSpcReduction="20000"/>
          </a:bodyPr>
          <a:lstStyle/>
          <a:p>
            <a:r>
              <a:rPr lang="en-US" b="1" dirty="0">
                <a:solidFill>
                  <a:srgbClr val="FFFF00"/>
                </a:solidFill>
              </a:rPr>
              <a:t>Research Question (DV ID)</a:t>
            </a:r>
          </a:p>
          <a:p>
            <a:r>
              <a:rPr lang="en-US" b="1" dirty="0">
                <a:solidFill>
                  <a:srgbClr val="FFFF00"/>
                </a:solidFill>
              </a:rPr>
              <a:t>Variable Identification (IV ID)</a:t>
            </a:r>
          </a:p>
          <a:p>
            <a:r>
              <a:rPr lang="en-US" b="1" dirty="0">
                <a:solidFill>
                  <a:srgbClr val="FFFF00"/>
                </a:solidFill>
              </a:rPr>
              <a:t>Preprocessing (Cleaning)</a:t>
            </a:r>
          </a:p>
          <a:p>
            <a:pPr lvl="1"/>
            <a:r>
              <a:rPr lang="en-US" b="1" dirty="0">
                <a:solidFill>
                  <a:srgbClr val="FFFF00"/>
                </a:solidFill>
              </a:rPr>
              <a:t>Missing Data</a:t>
            </a:r>
          </a:p>
          <a:p>
            <a:pPr lvl="1"/>
            <a:r>
              <a:rPr lang="en-US" b="1" dirty="0">
                <a:solidFill>
                  <a:srgbClr val="FFFF00"/>
                </a:solidFill>
              </a:rPr>
              <a:t>Normalization/Standardization</a:t>
            </a:r>
          </a:p>
          <a:p>
            <a:pPr lvl="1"/>
            <a:r>
              <a:rPr lang="en-US" b="1" dirty="0">
                <a:solidFill>
                  <a:srgbClr val="FFFF00"/>
                </a:solidFill>
              </a:rPr>
              <a:t>Outlier Identification</a:t>
            </a:r>
          </a:p>
          <a:p>
            <a:pPr lvl="1"/>
            <a:r>
              <a:rPr lang="en-US" b="1" dirty="0">
                <a:solidFill>
                  <a:srgbClr val="FFFF00"/>
                </a:solidFill>
              </a:rPr>
              <a:t>Central Tendency / Distribution / Variance / Range / Skewness / Heteroscedasticity  </a:t>
            </a:r>
          </a:p>
          <a:p>
            <a:r>
              <a:rPr lang="en-US" b="1" dirty="0">
                <a:solidFill>
                  <a:srgbClr val="FFFF00"/>
                </a:solidFill>
              </a:rPr>
              <a:t>Transformation (e.g., Logarithmic)</a:t>
            </a:r>
          </a:p>
          <a:p>
            <a:r>
              <a:rPr lang="en-US" b="1" dirty="0">
                <a:solidFill>
                  <a:srgbClr val="FFFF00"/>
                </a:solidFill>
              </a:rPr>
              <a:t>Data Dictionary (Explication)</a:t>
            </a:r>
          </a:p>
          <a:p>
            <a:r>
              <a:rPr lang="en-US" b="1" dirty="0">
                <a:solidFill>
                  <a:srgbClr val="FFFF00"/>
                </a:solidFill>
              </a:rPr>
              <a:t>Metadata</a:t>
            </a:r>
          </a:p>
          <a:p>
            <a:r>
              <a:rPr lang="en-US" b="1" dirty="0">
                <a:solidFill>
                  <a:srgbClr val="FFFF00"/>
                </a:solidFill>
              </a:rPr>
              <a:t>Data Appends</a:t>
            </a:r>
          </a:p>
          <a:p>
            <a:r>
              <a:rPr lang="en-US" b="1" dirty="0">
                <a:solidFill>
                  <a:srgbClr val="FFFF00"/>
                </a:solidFill>
              </a:rPr>
              <a:t>Data Intimacy</a:t>
            </a:r>
          </a:p>
          <a:p>
            <a:r>
              <a:rPr lang="en-US" b="1" dirty="0">
                <a:solidFill>
                  <a:srgbClr val="FFFF00"/>
                </a:solidFill>
              </a:rPr>
              <a:t>Hypothesis Formation</a:t>
            </a:r>
          </a:p>
          <a:p>
            <a:r>
              <a:rPr lang="en-US" b="1" dirty="0">
                <a:solidFill>
                  <a:srgbClr val="FFFF00"/>
                </a:solidFill>
              </a:rPr>
              <a:t>Experimental Design</a:t>
            </a:r>
          </a:p>
          <a:p>
            <a:r>
              <a:rPr lang="en-US" b="1" dirty="0">
                <a:solidFill>
                  <a:srgbClr val="FFFF00"/>
                </a:solidFill>
              </a:rPr>
              <a:t>Analytic Approach (Boxes, Circles, Lines)</a:t>
            </a:r>
          </a:p>
        </p:txBody>
      </p:sp>
      <p:grpSp>
        <p:nvGrpSpPr>
          <p:cNvPr id="4" name="Group 3"/>
          <p:cNvGrpSpPr/>
          <p:nvPr/>
        </p:nvGrpSpPr>
        <p:grpSpPr>
          <a:xfrm>
            <a:off x="0" y="1"/>
            <a:ext cx="1752600" cy="5142180"/>
            <a:chOff x="2332217" y="2180324"/>
            <a:chExt cx="1189586" cy="4677676"/>
          </a:xfrm>
        </p:grpSpPr>
        <p:sp>
          <p:nvSpPr>
            <p:cNvPr id="5" name="Rectangle 4"/>
            <p:cNvSpPr/>
            <p:nvPr/>
          </p:nvSpPr>
          <p:spPr>
            <a:xfrm>
              <a:off x="2332217" y="2180327"/>
              <a:ext cx="1189586" cy="4677673"/>
            </a:xfrm>
            <a:prstGeom prst="rect">
              <a:avLst/>
            </a:prstGeom>
            <a:pattFill prst="horzBrick">
              <a:fgClr>
                <a:srgbClr val="C00000"/>
              </a:fgClr>
              <a:bgClr>
                <a:schemeClr val="bg1"/>
              </a:bgClr>
            </a:patt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TextBox 5"/>
            <p:cNvSpPr txBox="1"/>
            <p:nvPr/>
          </p:nvSpPr>
          <p:spPr>
            <a:xfrm rot="16200000">
              <a:off x="546674" y="4315479"/>
              <a:ext cx="4677674" cy="407364"/>
            </a:xfrm>
            <a:prstGeom prst="rect">
              <a:avLst/>
            </a:prstGeom>
            <a:noFill/>
            <a:ln>
              <a:noFill/>
            </a:ln>
          </p:spPr>
          <p:txBody>
            <a:bodyPr wrap="square" rtlCol="0" anchor="ctr">
              <a:spAutoFit/>
            </a:bodyPr>
            <a:lstStyle/>
            <a:p>
              <a:pPr algn="ctr"/>
              <a:r>
                <a:rPr lang="en-US" sz="3300" b="1" dirty="0">
                  <a:latin typeface="Arial Black" panose="020B0A04020102020204" pitchFamily="34" charset="0"/>
                </a:rPr>
                <a:t>Preparation</a:t>
              </a:r>
            </a:p>
          </p:txBody>
        </p:sp>
      </p:grpSp>
    </p:spTree>
    <p:extLst>
      <p:ext uri="{BB962C8B-B14F-4D97-AF65-F5344CB8AC3E}">
        <p14:creationId xmlns:p14="http://schemas.microsoft.com/office/powerpoint/2010/main" val="137671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www.androidpolice.com/wp-content/uploads/2017/03/nexus2cee_image-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850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4488" y="948238"/>
            <a:ext cx="5915025" cy="3263504"/>
          </a:xfrm>
        </p:spPr>
        <p:txBody>
          <a:bodyPr>
            <a:normAutofit/>
          </a:bodyPr>
          <a:lstStyle/>
          <a:p>
            <a:pPr marL="0" indent="0" algn="ctr">
              <a:buNone/>
            </a:pPr>
            <a:r>
              <a:rPr lang="en-US" sz="6000" cap="small" dirty="0">
                <a:latin typeface="Engravers MT" panose="02090707080505020304" pitchFamily="18" charset="0"/>
              </a:rPr>
              <a:t>Quid Tum</a:t>
            </a:r>
          </a:p>
          <a:p>
            <a:pPr marL="0" indent="0" algn="ctr">
              <a:buNone/>
            </a:pPr>
            <a:endParaRPr lang="en-US" sz="6000" cap="small" dirty="0">
              <a:latin typeface="Engravers MT" panose="02090707080505020304" pitchFamily="18" charset="0"/>
            </a:endParaRPr>
          </a:p>
        </p:txBody>
      </p:sp>
      <p:sp>
        <p:nvSpPr>
          <p:cNvPr id="4" name="Content Placeholder 2"/>
          <p:cNvSpPr txBox="1">
            <a:spLocks/>
          </p:cNvSpPr>
          <p:nvPr/>
        </p:nvSpPr>
        <p:spPr>
          <a:xfrm>
            <a:off x="1694845" y="1259449"/>
            <a:ext cx="5915025"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6000" cap="small" dirty="0">
              <a:latin typeface="Engravers MT" panose="02090707080505020304" pitchFamily="18" charset="0"/>
            </a:endParaRPr>
          </a:p>
          <a:p>
            <a:pPr marL="0" indent="0" algn="ctr">
              <a:buNone/>
            </a:pPr>
            <a:r>
              <a:rPr lang="en-US" sz="6000" cap="small" dirty="0">
                <a:latin typeface="Engravers MT" panose="02090707080505020304" pitchFamily="18" charset="0"/>
              </a:rPr>
              <a:t>So What?</a:t>
            </a:r>
          </a:p>
        </p:txBody>
      </p:sp>
    </p:spTree>
    <p:extLst>
      <p:ext uri="{BB962C8B-B14F-4D97-AF65-F5344CB8AC3E}">
        <p14:creationId xmlns:p14="http://schemas.microsoft.com/office/powerpoint/2010/main" val="402763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000" cap="small" dirty="0">
                <a:latin typeface="Engravers MT" panose="02090707080505020304" pitchFamily="18" charset="0"/>
              </a:rPr>
              <a:t>Quid Tum</a:t>
            </a:r>
            <a:endParaRPr lang="en-US" sz="6000" dirty="0"/>
          </a:p>
        </p:txBody>
      </p:sp>
      <p:sp>
        <p:nvSpPr>
          <p:cNvPr id="3" name="Content Placeholder 2"/>
          <p:cNvSpPr>
            <a:spLocks noGrp="1"/>
          </p:cNvSpPr>
          <p:nvPr>
            <p:ph idx="1"/>
          </p:nvPr>
        </p:nvSpPr>
        <p:spPr>
          <a:xfrm>
            <a:off x="1614488" y="1369219"/>
            <a:ext cx="5915025" cy="3621504"/>
          </a:xfrm>
        </p:spPr>
        <p:txBody>
          <a:bodyPr>
            <a:noAutofit/>
          </a:bodyPr>
          <a:lstStyle/>
          <a:p>
            <a:pPr marL="385763" indent="-385763">
              <a:buFont typeface="+mj-lt"/>
              <a:buAutoNum type="arabicPeriod"/>
            </a:pPr>
            <a:r>
              <a:rPr lang="en-US" sz="3000" dirty="0"/>
              <a:t>What you are researching</a:t>
            </a:r>
          </a:p>
          <a:p>
            <a:pPr lvl="1"/>
            <a:r>
              <a:rPr lang="en-US" sz="2400" i="1" dirty="0"/>
              <a:t>I am investigating the topic of….</a:t>
            </a:r>
          </a:p>
          <a:p>
            <a:pPr marL="385763" indent="-385763">
              <a:buFont typeface="+mj-lt"/>
              <a:buAutoNum type="arabicPeriod"/>
            </a:pPr>
            <a:endParaRPr lang="en-US" sz="1500" dirty="0"/>
          </a:p>
          <a:p>
            <a:pPr marL="385763" indent="-385763">
              <a:buFont typeface="+mj-lt"/>
              <a:buAutoNum type="arabicPeriod"/>
            </a:pPr>
            <a:r>
              <a:rPr lang="en-US" sz="3000" dirty="0"/>
              <a:t>What your client doesn’t know</a:t>
            </a:r>
          </a:p>
          <a:p>
            <a:pPr lvl="1"/>
            <a:r>
              <a:rPr lang="en-US" sz="2400" i="1" dirty="0"/>
              <a:t>Because it will be important to know…</a:t>
            </a:r>
          </a:p>
          <a:p>
            <a:pPr marL="385763" indent="-385763">
              <a:buFont typeface="+mj-lt"/>
              <a:buAutoNum type="arabicPeriod"/>
            </a:pPr>
            <a:endParaRPr lang="en-US" sz="1500" dirty="0"/>
          </a:p>
          <a:p>
            <a:pPr marL="385763" indent="-385763">
              <a:buFont typeface="+mj-lt"/>
              <a:buAutoNum type="arabicPeriod"/>
            </a:pPr>
            <a:r>
              <a:rPr lang="en-US" sz="3000" dirty="0"/>
              <a:t>Why it is important they know</a:t>
            </a:r>
          </a:p>
          <a:p>
            <a:pPr lvl="1"/>
            <a:r>
              <a:rPr lang="en-US" sz="2400" i="1" dirty="0"/>
              <a:t>So that we can….</a:t>
            </a:r>
          </a:p>
        </p:txBody>
      </p:sp>
    </p:spTree>
    <p:extLst>
      <p:ext uri="{BB962C8B-B14F-4D97-AF65-F5344CB8AC3E}">
        <p14:creationId xmlns:p14="http://schemas.microsoft.com/office/powerpoint/2010/main" val="1820319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s-media-cache-ak0.pinimg.com/originals/e0/66/f3/e066f3d17d3cbb3e5a334f2ccb7594c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6" y="0"/>
            <a:ext cx="82296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00600" y="819150"/>
            <a:ext cx="4419600" cy="2554545"/>
          </a:xfrm>
          <a:prstGeom prst="rect">
            <a:avLst/>
          </a:prstGeom>
        </p:spPr>
        <p:txBody>
          <a:bodyPr wrap="square">
            <a:spAutoFit/>
          </a:bodyPr>
          <a:lstStyle/>
          <a:p>
            <a:r>
              <a:rPr lang="en-US" sz="3200" b="1" i="1" dirty="0">
                <a:solidFill>
                  <a:schemeClr val="tx1">
                    <a:lumMod val="85000"/>
                  </a:schemeClr>
                </a:solidFill>
                <a:latin typeface="Roboto"/>
              </a:rPr>
              <a:t>You do not really understand something unless you can explain it to your grandmother.</a:t>
            </a:r>
          </a:p>
        </p:txBody>
      </p:sp>
    </p:spTree>
    <p:extLst>
      <p:ext uri="{BB962C8B-B14F-4D97-AF65-F5344CB8AC3E}">
        <p14:creationId xmlns:p14="http://schemas.microsoft.com/office/powerpoint/2010/main" val="1337194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s-media-cache-ak0.pinimg.com/originals/c7/36/e9/c736e97fdcddc19e7bae3bfc14441be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5" y="-16959"/>
            <a:ext cx="7397425"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7391400" y="1"/>
            <a:ext cx="1752600" cy="5142180"/>
            <a:chOff x="2332217" y="2180324"/>
            <a:chExt cx="1189586" cy="4677676"/>
          </a:xfrm>
        </p:grpSpPr>
        <p:sp>
          <p:nvSpPr>
            <p:cNvPr id="16" name="Rectangle 15"/>
            <p:cNvSpPr/>
            <p:nvPr/>
          </p:nvSpPr>
          <p:spPr>
            <a:xfrm>
              <a:off x="2332217" y="2180327"/>
              <a:ext cx="1189586" cy="4677673"/>
            </a:xfrm>
            <a:prstGeom prst="rect">
              <a:avLst/>
            </a:prstGeom>
            <a:pattFill prst="horzBrick">
              <a:fgClr>
                <a:srgbClr val="C00000"/>
              </a:fgClr>
              <a:bgClr>
                <a:schemeClr val="bg1"/>
              </a:bgClr>
            </a:patt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7" name="TextBox 16"/>
            <p:cNvSpPr txBox="1"/>
            <p:nvPr/>
          </p:nvSpPr>
          <p:spPr>
            <a:xfrm rot="5400000">
              <a:off x="579410" y="4315479"/>
              <a:ext cx="4677674" cy="407364"/>
            </a:xfrm>
            <a:prstGeom prst="rect">
              <a:avLst/>
            </a:prstGeom>
            <a:noFill/>
            <a:ln>
              <a:noFill/>
            </a:ln>
          </p:spPr>
          <p:txBody>
            <a:bodyPr wrap="square" rtlCol="0" anchor="ctr">
              <a:spAutoFit/>
            </a:bodyPr>
            <a:lstStyle/>
            <a:p>
              <a:pPr algn="ctr"/>
              <a:r>
                <a:rPr lang="en-US" sz="3300" b="1" dirty="0">
                  <a:latin typeface="Arial Black" panose="020B0A04020102020204" pitchFamily="34" charset="0"/>
                </a:rPr>
                <a:t>Presentation</a:t>
              </a:r>
            </a:p>
          </p:txBody>
        </p:sp>
      </p:grpSp>
    </p:spTree>
    <p:extLst>
      <p:ext uri="{BB962C8B-B14F-4D97-AF65-F5344CB8AC3E}">
        <p14:creationId xmlns:p14="http://schemas.microsoft.com/office/powerpoint/2010/main" val="3602269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theharekrishnamovement.files.wordpress.com/2013/09/parikshit.jpg?w=535&amp;h=3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20377"/>
            <a:ext cx="3259245" cy="646331"/>
          </a:xfrm>
          <a:prstGeom prst="rect">
            <a:avLst/>
          </a:prstGeom>
          <a:noFill/>
        </p:spPr>
        <p:txBody>
          <a:bodyPr wrap="square" rtlCol="0">
            <a:spAutoFit/>
          </a:bodyPr>
          <a:lstStyle/>
          <a:p>
            <a:r>
              <a:rPr lang="en-US" sz="3600" dirty="0">
                <a:solidFill>
                  <a:srgbClr val="C00000"/>
                </a:solidFill>
                <a:latin typeface="Indiana" panose="02000500000000000000" pitchFamily="2" charset="0"/>
              </a:rPr>
              <a:t>Upanishads</a:t>
            </a:r>
          </a:p>
        </p:txBody>
      </p:sp>
    </p:spTree>
    <p:extLst>
      <p:ext uri="{BB962C8B-B14F-4D97-AF65-F5344CB8AC3E}">
        <p14:creationId xmlns:p14="http://schemas.microsoft.com/office/powerpoint/2010/main" val="3992936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3.bp.blogspot.com/-6EKB6T7A0ns/Uaql3HOgL6I/AAAAAAAACcQ/xvWWp0kF6yM/s1600/arju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05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fthmb.tqn.com/MHTb3PFBTWW-dQH_pu159fRbnJg=/2121x1413/filters:no_upscale():fill(FFCC00,1)/about/200554821-037-58b9e0b33df78c353c4e85c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20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theharekrishnamovement.files.wordpress.com/2013/09/parikshit.jpg?w=535&amp;h=3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206" y="20377"/>
            <a:ext cx="3259245" cy="646331"/>
          </a:xfrm>
          <a:prstGeom prst="rect">
            <a:avLst/>
          </a:prstGeom>
          <a:noFill/>
        </p:spPr>
        <p:txBody>
          <a:bodyPr wrap="square" rtlCol="0">
            <a:spAutoFit/>
          </a:bodyPr>
          <a:lstStyle/>
          <a:p>
            <a:r>
              <a:rPr lang="en-US" sz="3600" dirty="0">
                <a:solidFill>
                  <a:srgbClr val="C00000"/>
                </a:solidFill>
                <a:latin typeface="Indiana" panose="02000500000000000000" pitchFamily="2" charset="0"/>
              </a:rPr>
              <a:t>Upanishads</a:t>
            </a:r>
          </a:p>
        </p:txBody>
      </p:sp>
      <p:sp>
        <p:nvSpPr>
          <p:cNvPr id="6" name="TextBox 5"/>
          <p:cNvSpPr txBox="1"/>
          <p:nvPr/>
        </p:nvSpPr>
        <p:spPr>
          <a:xfrm>
            <a:off x="28288" y="596396"/>
            <a:ext cx="3259245" cy="646331"/>
          </a:xfrm>
          <a:prstGeom prst="rect">
            <a:avLst/>
          </a:prstGeom>
          <a:noFill/>
        </p:spPr>
        <p:txBody>
          <a:bodyPr wrap="square" rtlCol="0">
            <a:spAutoFit/>
          </a:bodyPr>
          <a:lstStyle/>
          <a:p>
            <a:r>
              <a:rPr lang="en-US" sz="3600" dirty="0">
                <a:solidFill>
                  <a:srgbClr val="002060"/>
                </a:solidFill>
                <a:latin typeface="Indiana" panose="02000500000000000000" pitchFamily="2" charset="0"/>
              </a:rPr>
              <a:t>Shad = Sit</a:t>
            </a:r>
          </a:p>
        </p:txBody>
      </p:sp>
      <p:sp>
        <p:nvSpPr>
          <p:cNvPr id="7" name="TextBox 6"/>
          <p:cNvSpPr txBox="1"/>
          <p:nvPr/>
        </p:nvSpPr>
        <p:spPr>
          <a:xfrm>
            <a:off x="0" y="608847"/>
            <a:ext cx="3259245" cy="646331"/>
          </a:xfrm>
          <a:prstGeom prst="rect">
            <a:avLst/>
          </a:prstGeom>
          <a:noFill/>
        </p:spPr>
        <p:txBody>
          <a:bodyPr wrap="square" rtlCol="0">
            <a:spAutoFit/>
          </a:bodyPr>
          <a:lstStyle/>
          <a:p>
            <a:r>
              <a:rPr lang="en-US" sz="3600" dirty="0">
                <a:solidFill>
                  <a:srgbClr val="002060"/>
                </a:solidFill>
                <a:latin typeface="Indiana" panose="02000500000000000000" pitchFamily="2" charset="0"/>
              </a:rPr>
              <a:t>Ni = Down</a:t>
            </a:r>
          </a:p>
        </p:txBody>
      </p:sp>
      <p:sp>
        <p:nvSpPr>
          <p:cNvPr id="8" name="TextBox 7"/>
          <p:cNvSpPr txBox="1"/>
          <p:nvPr/>
        </p:nvSpPr>
        <p:spPr>
          <a:xfrm>
            <a:off x="27159" y="615638"/>
            <a:ext cx="3259245" cy="646331"/>
          </a:xfrm>
          <a:prstGeom prst="rect">
            <a:avLst/>
          </a:prstGeom>
          <a:noFill/>
        </p:spPr>
        <p:txBody>
          <a:bodyPr wrap="square" rtlCol="0">
            <a:spAutoFit/>
          </a:bodyPr>
          <a:lstStyle/>
          <a:p>
            <a:r>
              <a:rPr lang="en-US" sz="3600" dirty="0" err="1">
                <a:solidFill>
                  <a:srgbClr val="002060"/>
                </a:solidFill>
                <a:latin typeface="Indiana" panose="02000500000000000000" pitchFamily="2" charset="0"/>
              </a:rPr>
              <a:t>Upa</a:t>
            </a:r>
            <a:r>
              <a:rPr lang="en-US" sz="3600" dirty="0">
                <a:solidFill>
                  <a:srgbClr val="002060"/>
                </a:solidFill>
                <a:latin typeface="Indiana" panose="02000500000000000000" pitchFamily="2" charset="0"/>
              </a:rPr>
              <a:t> = Near</a:t>
            </a:r>
          </a:p>
        </p:txBody>
      </p:sp>
      <p:sp>
        <p:nvSpPr>
          <p:cNvPr id="9" name="TextBox 8"/>
          <p:cNvSpPr txBox="1"/>
          <p:nvPr/>
        </p:nvSpPr>
        <p:spPr>
          <a:xfrm>
            <a:off x="27162" y="561325"/>
            <a:ext cx="4327551" cy="646331"/>
          </a:xfrm>
          <a:prstGeom prst="rect">
            <a:avLst/>
          </a:prstGeom>
          <a:noFill/>
        </p:spPr>
        <p:txBody>
          <a:bodyPr wrap="square" rtlCol="0">
            <a:spAutoFit/>
          </a:bodyPr>
          <a:lstStyle/>
          <a:p>
            <a:r>
              <a:rPr lang="en-US" sz="3600" dirty="0">
                <a:solidFill>
                  <a:srgbClr val="002060"/>
                </a:solidFill>
                <a:latin typeface="Indiana" panose="02000500000000000000" pitchFamily="2" charset="0"/>
              </a:rPr>
              <a:t>Sit Down Near</a:t>
            </a:r>
          </a:p>
        </p:txBody>
      </p:sp>
    </p:spTree>
    <p:extLst>
      <p:ext uri="{BB962C8B-B14F-4D97-AF65-F5344CB8AC3E}">
        <p14:creationId xmlns:p14="http://schemas.microsoft.com/office/powerpoint/2010/main" val="217108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6" grpId="1"/>
      <p:bldP spid="7" grpId="0"/>
      <p:bldP spid="7" grpId="1"/>
      <p:bldP spid="8" grpId="0"/>
      <p:bldP spid="8" grpId="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000" cap="small" dirty="0">
                <a:latin typeface="Engravers MT" panose="02090707080505020304" pitchFamily="18" charset="0"/>
              </a:rPr>
              <a:t>Quid Tum</a:t>
            </a:r>
            <a:endParaRPr lang="en-US" sz="6000" dirty="0"/>
          </a:p>
        </p:txBody>
      </p:sp>
      <p:sp>
        <p:nvSpPr>
          <p:cNvPr id="3" name="Content Placeholder 2"/>
          <p:cNvSpPr>
            <a:spLocks noGrp="1"/>
          </p:cNvSpPr>
          <p:nvPr>
            <p:ph idx="1"/>
          </p:nvPr>
        </p:nvSpPr>
        <p:spPr>
          <a:xfrm>
            <a:off x="1614488" y="1369219"/>
            <a:ext cx="5915025" cy="3621504"/>
          </a:xfrm>
        </p:spPr>
        <p:txBody>
          <a:bodyPr>
            <a:noAutofit/>
          </a:bodyPr>
          <a:lstStyle/>
          <a:p>
            <a:pPr marL="0" indent="0">
              <a:buNone/>
            </a:pPr>
            <a:r>
              <a:rPr lang="en-US" sz="2400" i="1" dirty="0"/>
              <a:t>Making a Cogent Argument</a:t>
            </a:r>
          </a:p>
          <a:p>
            <a:r>
              <a:rPr lang="en-US" sz="2400" i="1" dirty="0"/>
              <a:t>Conversation, Not Presentation</a:t>
            </a:r>
          </a:p>
          <a:p>
            <a:r>
              <a:rPr lang="en-US" sz="2400" i="1" dirty="0"/>
              <a:t>Support Your Claims</a:t>
            </a:r>
          </a:p>
          <a:p>
            <a:r>
              <a:rPr lang="en-US" sz="2400" i="1" dirty="0"/>
              <a:t>Anticipate Questions and Objections</a:t>
            </a:r>
          </a:p>
          <a:p>
            <a:r>
              <a:rPr lang="en-US" sz="2400" i="1" dirty="0"/>
              <a:t>Build a Pyramid (Minto)</a:t>
            </a:r>
          </a:p>
          <a:p>
            <a:pPr marL="0" indent="0">
              <a:buNone/>
            </a:pPr>
            <a:endParaRPr lang="en-US" sz="2400" i="1" dirty="0"/>
          </a:p>
        </p:txBody>
      </p:sp>
    </p:spTree>
    <p:extLst>
      <p:ext uri="{BB962C8B-B14F-4D97-AF65-F5344CB8AC3E}">
        <p14:creationId xmlns:p14="http://schemas.microsoft.com/office/powerpoint/2010/main" val="3247840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857250"/>
          </a:xfrm>
        </p:spPr>
        <p:txBody>
          <a:bodyPr>
            <a:normAutofit/>
          </a:bodyPr>
          <a:lstStyle/>
          <a:p>
            <a:r>
              <a:rPr lang="en-US" b="1" dirty="0"/>
              <a:t>The Minto Pyramid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83950662"/>
              </p:ext>
            </p:extLst>
          </p:nvPr>
        </p:nvGraphicFramePr>
        <p:xfrm>
          <a:off x="457200" y="1200150"/>
          <a:ext cx="82296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7375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 y="0"/>
            <a:ext cx="9145137" cy="5153157"/>
          </a:xfrm>
          <a:prstGeom prst="rect">
            <a:avLst/>
          </a:prstGeom>
        </p:spPr>
      </p:pic>
    </p:spTree>
    <p:extLst>
      <p:ext uri="{BB962C8B-B14F-4D97-AF65-F5344CB8AC3E}">
        <p14:creationId xmlns:p14="http://schemas.microsoft.com/office/powerpoint/2010/main" val="1932998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i.ytimg.com/vi/ARWBdfWpDyc/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 y="29854"/>
            <a:ext cx="9145138" cy="51012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 y="133350"/>
            <a:ext cx="3429000" cy="2062103"/>
          </a:xfrm>
          <a:prstGeom prst="rect">
            <a:avLst/>
          </a:prstGeom>
        </p:spPr>
        <p:txBody>
          <a:bodyPr wrap="square">
            <a:spAutoFit/>
          </a:bodyPr>
          <a:lstStyle/>
          <a:p>
            <a:r>
              <a:rPr lang="en-US" sz="3200" dirty="0"/>
              <a:t>Dominic </a:t>
            </a:r>
            <a:r>
              <a:rPr lang="en-US" sz="3200" dirty="0" err="1"/>
              <a:t>Walliman</a:t>
            </a:r>
            <a:r>
              <a:rPr lang="en-US" sz="3200" dirty="0"/>
              <a:t> </a:t>
            </a:r>
          </a:p>
          <a:p>
            <a:endParaRPr lang="en-US" sz="3200" dirty="0"/>
          </a:p>
          <a:p>
            <a:r>
              <a:rPr lang="en-US" sz="3200" i="1" dirty="0"/>
              <a:t>Quantum Physics             for 7 Year Old's </a:t>
            </a:r>
          </a:p>
        </p:txBody>
      </p:sp>
    </p:spTree>
    <p:extLst>
      <p:ext uri="{BB962C8B-B14F-4D97-AF65-F5344CB8AC3E}">
        <p14:creationId xmlns:p14="http://schemas.microsoft.com/office/powerpoint/2010/main" val="2463540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03191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57350"/>
            <a:ext cx="4724400" cy="3184922"/>
          </a:xfrm>
        </p:spPr>
        <p:txBody>
          <a:bodyPr>
            <a:noAutofit/>
          </a:bodyPr>
          <a:lstStyle/>
          <a:p>
            <a:pPr marL="514350" lvl="1" indent="-257175">
              <a:buFont typeface="+mj-lt"/>
              <a:buAutoNum type="arabicPeriod"/>
            </a:pPr>
            <a:r>
              <a:rPr lang="en-US" sz="2000" b="1" dirty="0">
                <a:solidFill>
                  <a:srgbClr val="FFFF00"/>
                </a:solidFill>
              </a:rPr>
              <a:t>Start off in the right place</a:t>
            </a:r>
          </a:p>
          <a:p>
            <a:pPr lvl="2"/>
            <a:r>
              <a:rPr lang="en-US" sz="2000" dirty="0"/>
              <a:t>Everyone has a different background or knowledge;    start there.</a:t>
            </a:r>
          </a:p>
          <a:p>
            <a:pPr marL="514350" lvl="1" indent="-257175">
              <a:buFont typeface="+mj-lt"/>
              <a:buAutoNum type="arabicPeriod"/>
            </a:pPr>
            <a:endParaRPr lang="en-US" sz="1200" dirty="0"/>
          </a:p>
          <a:p>
            <a:pPr marL="546497" lvl="1" indent="-289322">
              <a:buFont typeface="+mj-lt"/>
              <a:buAutoNum type="arabicPeriod"/>
            </a:pPr>
            <a:r>
              <a:rPr lang="en-US" sz="2000" b="1" dirty="0">
                <a:solidFill>
                  <a:srgbClr val="FFFF00"/>
                </a:solidFill>
              </a:rPr>
              <a:t>Don’t go too far down the rabbit hole</a:t>
            </a:r>
          </a:p>
          <a:p>
            <a:pPr lvl="2"/>
            <a:r>
              <a:rPr lang="en-US" sz="2000" dirty="0"/>
              <a:t>Better to explain three things they will understand than a thousand things they won’t.</a:t>
            </a:r>
          </a:p>
        </p:txBody>
      </p:sp>
      <p:sp>
        <p:nvSpPr>
          <p:cNvPr id="5" name="Title 4"/>
          <p:cNvSpPr>
            <a:spLocks noGrp="1"/>
          </p:cNvSpPr>
          <p:nvPr>
            <p:ph type="title"/>
          </p:nvPr>
        </p:nvSpPr>
        <p:spPr>
          <a:xfrm>
            <a:off x="0" y="0"/>
            <a:ext cx="9144000" cy="1428750"/>
          </a:xfrm>
        </p:spPr>
        <p:txBody>
          <a:bodyPr>
            <a:normAutofit fontScale="90000"/>
          </a:bodyPr>
          <a:lstStyle/>
          <a:p>
            <a:r>
              <a:rPr lang="en-US" b="1" dirty="0"/>
              <a:t>Dominic </a:t>
            </a:r>
            <a:r>
              <a:rPr lang="en-US" b="1" dirty="0" err="1"/>
              <a:t>Walliman</a:t>
            </a:r>
            <a:r>
              <a:rPr lang="en-US" b="1" dirty="0"/>
              <a:t> </a:t>
            </a:r>
            <a:br>
              <a:rPr lang="en-US" dirty="0"/>
            </a:br>
            <a:r>
              <a:rPr lang="en-US" b="1" dirty="0">
                <a:solidFill>
                  <a:srgbClr val="FFFF00"/>
                </a:solidFill>
              </a:rPr>
              <a:t>Rules for Explaining Science / Technology</a:t>
            </a:r>
            <a:endParaRPr lang="en-US" dirty="0">
              <a:solidFill>
                <a:srgbClr val="FFFF00"/>
              </a:solidFill>
            </a:endParaRPr>
          </a:p>
        </p:txBody>
      </p:sp>
      <p:sp>
        <p:nvSpPr>
          <p:cNvPr id="6" name="Content Placeholder 2"/>
          <p:cNvSpPr txBox="1">
            <a:spLocks/>
          </p:cNvSpPr>
          <p:nvPr/>
        </p:nvSpPr>
        <p:spPr>
          <a:xfrm>
            <a:off x="4418465" y="1659909"/>
            <a:ext cx="4724400" cy="31823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14375" lvl="1" indent="-457200">
              <a:buFont typeface="+mj-lt"/>
              <a:buAutoNum type="arabicPeriod" startAt="3"/>
            </a:pPr>
            <a:r>
              <a:rPr lang="en-US" sz="2000" b="1" dirty="0">
                <a:solidFill>
                  <a:srgbClr val="FFFF00"/>
                </a:solidFill>
              </a:rPr>
              <a:t>Clarity beats accuracy</a:t>
            </a:r>
          </a:p>
          <a:p>
            <a:pPr lvl="2"/>
            <a:r>
              <a:rPr lang="en-US" sz="2000" dirty="0"/>
              <a:t>Hard for us – but better a simpler explanation they can grasp than something they can’t.</a:t>
            </a:r>
          </a:p>
          <a:p>
            <a:pPr marL="546497" lvl="1" indent="-289322">
              <a:buFont typeface="+mj-lt"/>
              <a:buAutoNum type="arabicPeriod" startAt="3"/>
            </a:pPr>
            <a:endParaRPr lang="en-US" sz="1200" dirty="0"/>
          </a:p>
          <a:p>
            <a:pPr marL="714375" lvl="1" indent="-457200">
              <a:buFont typeface="+mj-lt"/>
              <a:buAutoNum type="arabicPeriod" startAt="3"/>
            </a:pPr>
            <a:r>
              <a:rPr lang="en-US" sz="2000" b="1" dirty="0">
                <a:solidFill>
                  <a:srgbClr val="FFFF00"/>
                </a:solidFill>
              </a:rPr>
              <a:t>Explain why you think it’s cool</a:t>
            </a:r>
          </a:p>
          <a:p>
            <a:pPr lvl="2"/>
            <a:r>
              <a:rPr lang="en-US" sz="2000" dirty="0"/>
              <a:t>If they get why you’re excited about it, or why it matters to them, they’ll remember it.</a:t>
            </a:r>
          </a:p>
        </p:txBody>
      </p:sp>
      <p:sp>
        <p:nvSpPr>
          <p:cNvPr id="7" name="Rectangle 6"/>
          <p:cNvSpPr/>
          <p:nvPr/>
        </p:nvSpPr>
        <p:spPr>
          <a:xfrm>
            <a:off x="76200" y="1657350"/>
            <a:ext cx="44196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3257550"/>
            <a:ext cx="44196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24400" y="1733550"/>
            <a:ext cx="44196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24400" y="3257550"/>
            <a:ext cx="44196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4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mrspetlak.weebly.com/uploads/8/3/4/5/8345148/2489195_or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0"/>
            <a:ext cx="6859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147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humbnails.visually.netdna-cdn.com/kurt-vonnegut--the-shapes-of-stories_502918a226d9a_w4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 y="-19050"/>
            <a:ext cx="3373373" cy="52120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www.christopherfowler.co.uk/blog/wp-content/uploads/2015/09/Screen-Shot-2013-01-24-at-3.39.42-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71" y="-19050"/>
            <a:ext cx="6576229" cy="52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0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194"/>
                                        </p:tgtEl>
                                      </p:cBhvr>
                                    </p:animEffect>
                                    <p:set>
                                      <p:cBhvr>
                                        <p:cTn id="7" dur="1" fill="hold">
                                          <p:stCondLst>
                                            <p:cond delay="499"/>
                                          </p:stCondLst>
                                        </p:cTn>
                                        <p:tgtEl>
                                          <p:spTgt spid="819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photos4.meetupstatic.com/photos/event/4/1/e/8/600_30859687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
            <a:ext cx="8382000" cy="5113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4800" y="342900"/>
            <a:ext cx="8229600" cy="857250"/>
          </a:xfrm>
        </p:spPr>
        <p:txBody>
          <a:bodyPr/>
          <a:lstStyle/>
          <a:p>
            <a:pPr algn="l"/>
            <a:r>
              <a:rPr lang="en-US" b="1" dirty="0">
                <a:solidFill>
                  <a:srgbClr val="FFFF00"/>
                </a:solidFill>
              </a:rPr>
              <a:t>The Classic Data Story</a:t>
            </a:r>
          </a:p>
        </p:txBody>
      </p:sp>
      <p:sp>
        <p:nvSpPr>
          <p:cNvPr id="3" name="Content Placeholder 2"/>
          <p:cNvSpPr>
            <a:spLocks noGrp="1"/>
          </p:cNvSpPr>
          <p:nvPr>
            <p:ph idx="1"/>
          </p:nvPr>
        </p:nvSpPr>
        <p:spPr>
          <a:xfrm>
            <a:off x="457200" y="1352550"/>
            <a:ext cx="3048000" cy="2362200"/>
          </a:xfrm>
        </p:spPr>
        <p:txBody>
          <a:bodyPr>
            <a:noAutofit/>
          </a:bodyPr>
          <a:lstStyle/>
          <a:p>
            <a:pPr marL="0" indent="0">
              <a:buNone/>
            </a:pPr>
            <a:r>
              <a:rPr lang="en-US" sz="4800" b="1" dirty="0"/>
              <a:t>C</a:t>
            </a:r>
            <a:r>
              <a:rPr lang="en-US" sz="3600" dirty="0"/>
              <a:t>hallenge</a:t>
            </a:r>
          </a:p>
          <a:p>
            <a:pPr marL="0" indent="0">
              <a:buNone/>
            </a:pPr>
            <a:r>
              <a:rPr lang="en-US" sz="4800" b="1" dirty="0"/>
              <a:t>C</a:t>
            </a:r>
            <a:r>
              <a:rPr lang="en-US" sz="3600" dirty="0"/>
              <a:t>omplication</a:t>
            </a:r>
          </a:p>
          <a:p>
            <a:pPr marL="0" indent="0">
              <a:buNone/>
            </a:pPr>
            <a:r>
              <a:rPr lang="en-US" sz="4800" b="1" dirty="0"/>
              <a:t>C</a:t>
            </a:r>
            <a:r>
              <a:rPr lang="en-US" sz="3600" dirty="0"/>
              <a:t>onsequence</a:t>
            </a:r>
          </a:p>
          <a:p>
            <a:pPr marL="0" indent="0">
              <a:buNone/>
            </a:pPr>
            <a:r>
              <a:rPr lang="en-US" sz="4800" b="1" dirty="0"/>
              <a:t>C</a:t>
            </a:r>
            <a:r>
              <a:rPr lang="en-US" sz="3600" dirty="0"/>
              <a:t>all to Action</a:t>
            </a:r>
          </a:p>
          <a:p>
            <a:endParaRPr lang="en-US" sz="3600" dirty="0"/>
          </a:p>
          <a:p>
            <a:endParaRPr lang="en-US" sz="3600" dirty="0"/>
          </a:p>
        </p:txBody>
      </p:sp>
    </p:spTree>
    <p:extLst>
      <p:ext uri="{BB962C8B-B14F-4D97-AF65-F5344CB8AC3E}">
        <p14:creationId xmlns:p14="http://schemas.microsoft.com/office/powerpoint/2010/main" val="1688076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868" name="Picture 4" descr="https://www.bibliovault.org/thumbs/978-0-226-06566-3-frontco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789" y="-19050"/>
            <a:ext cx="3326611"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upload.wikimedia.org/wikipedia/commons/1/10/The_Power_of_My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304" y="21438"/>
            <a:ext cx="3906696" cy="512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4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i.ytimg.com/vi/xfe6iM2et6Y/maxres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520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cdn.bitrebels.netdna-cdn.com/wp-content/uploads/2010/12/Kinect-Minority-Report-UI-2.jp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Tree>
    <p:extLst>
      <p:ext uri="{BB962C8B-B14F-4D97-AF65-F5344CB8AC3E}">
        <p14:creationId xmlns:p14="http://schemas.microsoft.com/office/powerpoint/2010/main" val="1355412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7003" y="2128838"/>
            <a:ext cx="1535005" cy="888023"/>
          </a:xfrm>
        </p:spPr>
        <p:txBody>
          <a:bodyPr vert="horz" lIns="51435" tIns="25718" rIns="51435" bIns="25718" rtlCol="0" anchor="ctr">
            <a:normAutofit/>
          </a:bodyPr>
          <a:lstStyle/>
          <a:p>
            <a:pPr algn="ctr">
              <a:lnSpc>
                <a:spcPct val="100000"/>
              </a:lnSpc>
            </a:pPr>
            <a:r>
              <a:rPr lang="en-US" sz="1575" dirty="0"/>
              <a:t>John Snow</a:t>
            </a:r>
            <a:br>
              <a:rPr lang="en-US" sz="1575" dirty="0"/>
            </a:br>
            <a:r>
              <a:rPr lang="en-US" sz="1575" dirty="0"/>
              <a:t>Cholera Map</a:t>
            </a:r>
            <a:br>
              <a:rPr lang="en-US" sz="1575" dirty="0"/>
            </a:br>
            <a:r>
              <a:rPr lang="en-US" sz="1575" dirty="0"/>
              <a:t>(1854)</a:t>
            </a:r>
          </a:p>
        </p:txBody>
      </p:sp>
      <p:pic>
        <p:nvPicPr>
          <p:cNvPr id="4101" name="Picture 2" descr="http://www.scienceline.org/wp-content/uploads/2010/05/BroadStreetMap.gif"/>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290" r="2" b="1812"/>
          <a:stretch/>
        </p:blipFill>
        <p:spPr bwMode="auto">
          <a:xfrm>
            <a:off x="1509667" y="0"/>
            <a:ext cx="6124670" cy="516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35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00151"/>
            <a:ext cx="8229600" cy="3394472"/>
          </a:xfrm>
        </p:spPr>
        <p:txBody>
          <a:bodyPr>
            <a:normAutofit/>
          </a:bodyPr>
          <a:lstStyle/>
          <a:p>
            <a:pPr marL="0" indent="0" algn="ctr">
              <a:buNone/>
            </a:pPr>
            <a:r>
              <a:rPr lang="en-US" sz="5400" b="1" dirty="0">
                <a:solidFill>
                  <a:srgbClr val="C00000"/>
                </a:solidFill>
              </a:rPr>
              <a:t>Data Scientist: The Sexiest Job of the 21st Century</a:t>
            </a:r>
          </a:p>
          <a:p>
            <a:pPr marL="0" indent="0" algn="ctr">
              <a:buNone/>
            </a:pPr>
            <a:endParaRPr lang="en-US" sz="1200" b="1" dirty="0">
              <a:solidFill>
                <a:srgbClr val="C00000"/>
              </a:solidFill>
            </a:endParaRPr>
          </a:p>
          <a:p>
            <a:pPr marL="0" indent="0" algn="ctr">
              <a:buNone/>
            </a:pPr>
            <a:r>
              <a:rPr lang="en-US" dirty="0">
                <a:solidFill>
                  <a:srgbClr val="C00000"/>
                </a:solidFill>
              </a:rPr>
              <a:t>Harvard Business Review (October 2012)</a:t>
            </a:r>
          </a:p>
          <a:p>
            <a:endParaRPr lang="en-US" dirty="0">
              <a:solidFill>
                <a:srgbClr val="C00000"/>
              </a:solidFill>
            </a:endParaRPr>
          </a:p>
        </p:txBody>
      </p:sp>
      <p:pic>
        <p:nvPicPr>
          <p:cNvPr id="2050" name="Picture 2" descr="https://media.licdn.com/mpr/mpr/AAEAAQAAAAAAAAl1AAAAJDU3YTgxNWJiLWMxYzYtNGFjYy04MTY5LWFkMGU2N2Y4YWIwZQ.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0"/>
            <a:ext cx="3429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j pati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2721"/>
            <a:ext cx="3941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730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pload.wikimedia.org/wikipedia/commons/2/29/Minar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 y="345281"/>
            <a:ext cx="9144000" cy="436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60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florence-nightingale-avenging-angel.co.uk/blog/wp-content/uploads/2012/01/Ro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913" y="0"/>
            <a:ext cx="72405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03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 y="489966"/>
            <a:ext cx="9144000" cy="3529584"/>
          </a:xfrm>
          <a:prstGeom prst="rect">
            <a:avLst/>
          </a:prstGeom>
        </p:spPr>
      </p:pic>
    </p:spTree>
    <p:extLst>
      <p:ext uri="{BB962C8B-B14F-4D97-AF65-F5344CB8AC3E}">
        <p14:creationId xmlns:p14="http://schemas.microsoft.com/office/powerpoint/2010/main" val="3316948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66" name="Picture 6" descr="http://0.media.dorkly.cvcdn.com/70/51/bc95446fb6f135860a411379c9b8bb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775" y="0"/>
            <a:ext cx="46164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604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sudrobelle.files.wordpress.com/2015/08/image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0"/>
            <a:ext cx="83550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002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 y="800432"/>
            <a:ext cx="9144000" cy="4209718"/>
          </a:xfrm>
          <a:prstGeom prst="rect">
            <a:avLst/>
          </a:prstGeom>
        </p:spPr>
      </p:pic>
      <p:sp>
        <p:nvSpPr>
          <p:cNvPr id="5" name="Rectangle 4"/>
          <p:cNvSpPr/>
          <p:nvPr/>
        </p:nvSpPr>
        <p:spPr>
          <a:xfrm>
            <a:off x="2930992" y="-95250"/>
            <a:ext cx="3241208" cy="923330"/>
          </a:xfrm>
          <a:prstGeom prst="rect">
            <a:avLst/>
          </a:prstGeom>
        </p:spPr>
        <p:txBody>
          <a:bodyPr wrap="none">
            <a:spAutoFit/>
          </a:bodyPr>
          <a:lstStyle/>
          <a:p>
            <a:r>
              <a:rPr lang="en-US" sz="5400" dirty="0">
                <a:latin typeface="Arial Black" panose="020B0A04020102020204" pitchFamily="34" charset="0"/>
              </a:rPr>
              <a:t>d3js.org</a:t>
            </a:r>
          </a:p>
        </p:txBody>
      </p:sp>
    </p:spTree>
    <p:extLst>
      <p:ext uri="{BB962C8B-B14F-4D97-AF65-F5344CB8AC3E}">
        <p14:creationId xmlns:p14="http://schemas.microsoft.com/office/powerpoint/2010/main" val="2454142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radius.com/wp-content/uploads/2015/02/MI-Fig-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71677"/>
            <a:ext cx="9144000" cy="385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93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2133600" y="121294"/>
            <a:ext cx="4937760" cy="4937760"/>
          </a:xfrm>
          <a:prstGeom prst="ellipse">
            <a:avLst/>
          </a:prstGeom>
          <a:solidFill>
            <a:schemeClr val="tx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314512" y="2287422"/>
            <a:ext cx="548640" cy="548640"/>
          </a:xfrm>
          <a:prstGeom prst="ellipse">
            <a:avLst/>
          </a:prstGeom>
          <a:solidFill>
            <a:schemeClr val="tx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94208" y="2467118"/>
            <a:ext cx="182880" cy="182880"/>
          </a:xfrm>
          <a:prstGeom prst="ellipse">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200400" y="1200150"/>
            <a:ext cx="2743200" cy="27432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45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drawing of a face&#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287" y="809379"/>
            <a:ext cx="2867425" cy="3524742"/>
          </a:xfrm>
          <a:prstGeom prst="rect">
            <a:avLst/>
          </a:prstGeom>
        </p:spPr>
      </p:pic>
    </p:spTree>
    <p:extLst>
      <p:ext uri="{BB962C8B-B14F-4D97-AF65-F5344CB8AC3E}">
        <p14:creationId xmlns:p14="http://schemas.microsoft.com/office/powerpoint/2010/main" val="3841251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752600" cy="5142181"/>
            <a:chOff x="2332217" y="2180327"/>
            <a:chExt cx="1189586" cy="4677673"/>
          </a:xfrm>
        </p:grpSpPr>
        <p:sp>
          <p:nvSpPr>
            <p:cNvPr id="5" name="Rectangle 4"/>
            <p:cNvSpPr/>
            <p:nvPr/>
          </p:nvSpPr>
          <p:spPr>
            <a:xfrm>
              <a:off x="2332217" y="2180327"/>
              <a:ext cx="1189586" cy="4677673"/>
            </a:xfrm>
            <a:prstGeom prst="rect">
              <a:avLst/>
            </a:prstGeom>
            <a:pattFill prst="horzBrick">
              <a:fgClr>
                <a:srgbClr val="C00000"/>
              </a:fgClr>
              <a:bgClr>
                <a:schemeClr val="bg1"/>
              </a:bgClr>
            </a:patt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 name="TextBox 5"/>
            <p:cNvSpPr txBox="1"/>
            <p:nvPr/>
          </p:nvSpPr>
          <p:spPr>
            <a:xfrm rot="16200000">
              <a:off x="546675" y="4315481"/>
              <a:ext cx="4677672" cy="407364"/>
            </a:xfrm>
            <a:prstGeom prst="rect">
              <a:avLst/>
            </a:prstGeom>
            <a:noFill/>
            <a:ln>
              <a:noFill/>
            </a:ln>
          </p:spPr>
          <p:txBody>
            <a:bodyPr wrap="square" rtlCol="0" anchor="ctr">
              <a:spAutoFit/>
            </a:bodyPr>
            <a:lstStyle/>
            <a:p>
              <a:pPr algn="ctr"/>
              <a:r>
                <a:rPr lang="en-US" sz="3300" b="1" dirty="0">
                  <a:latin typeface="Arial Black" panose="020B0A04020102020204" pitchFamily="34" charset="0"/>
                </a:rPr>
                <a:t>Preparation</a:t>
              </a:r>
            </a:p>
          </p:txBody>
        </p:sp>
      </p:grpSp>
      <p:grpSp>
        <p:nvGrpSpPr>
          <p:cNvPr id="16" name="Group 15"/>
          <p:cNvGrpSpPr/>
          <p:nvPr/>
        </p:nvGrpSpPr>
        <p:grpSpPr>
          <a:xfrm>
            <a:off x="7391400" y="1"/>
            <a:ext cx="1752600" cy="5142177"/>
            <a:chOff x="7391400" y="1"/>
            <a:chExt cx="1752600" cy="5142180"/>
          </a:xfrm>
        </p:grpSpPr>
        <p:sp>
          <p:nvSpPr>
            <p:cNvPr id="10" name="Rectangle 9"/>
            <p:cNvSpPr/>
            <p:nvPr/>
          </p:nvSpPr>
          <p:spPr>
            <a:xfrm>
              <a:off x="7391400" y="4"/>
              <a:ext cx="1752600" cy="5142177"/>
            </a:xfrm>
            <a:prstGeom prst="rect">
              <a:avLst/>
            </a:prstGeom>
            <a:pattFill prst="horzBrick">
              <a:fgClr>
                <a:srgbClr val="C00000"/>
              </a:fgClr>
              <a:bgClr>
                <a:schemeClr val="bg1"/>
              </a:bgClr>
            </a:patt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1" name="TextBox 10"/>
            <p:cNvSpPr txBox="1"/>
            <p:nvPr/>
          </p:nvSpPr>
          <p:spPr>
            <a:xfrm rot="5400000">
              <a:off x="5683701" y="2271008"/>
              <a:ext cx="5142178" cy="600164"/>
            </a:xfrm>
            <a:prstGeom prst="rect">
              <a:avLst/>
            </a:prstGeom>
            <a:noFill/>
            <a:ln>
              <a:noFill/>
            </a:ln>
          </p:spPr>
          <p:txBody>
            <a:bodyPr wrap="square" rtlCol="0" anchor="ctr">
              <a:spAutoFit/>
            </a:bodyPr>
            <a:lstStyle/>
            <a:p>
              <a:pPr algn="ctr"/>
              <a:r>
                <a:rPr lang="en-US" sz="3300" b="1" dirty="0">
                  <a:latin typeface="Arial Black" panose="020B0A04020102020204" pitchFamily="34" charset="0"/>
                </a:rPr>
                <a:t>Presentation</a:t>
              </a:r>
            </a:p>
          </p:txBody>
        </p:sp>
      </p:grpSp>
      <p:sp>
        <p:nvSpPr>
          <p:cNvPr id="12" name="Rectangle 11"/>
          <p:cNvSpPr/>
          <p:nvPr/>
        </p:nvSpPr>
        <p:spPr>
          <a:xfrm>
            <a:off x="1752600" y="1"/>
            <a:ext cx="5638800" cy="1428749"/>
          </a:xfrm>
          <a:prstGeom prst="rect">
            <a:avLst/>
          </a:prstGeom>
          <a:pattFill prst="horzBrick">
            <a:fgClr>
              <a:srgbClr val="C00000"/>
            </a:fgClr>
            <a:bgClr>
              <a:schemeClr val="bg1"/>
            </a:bgClr>
          </a:patt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latin typeface="Arial Black" panose="020B0A04020102020204" pitchFamily="34" charset="0"/>
              </a:rPr>
              <a:t>Analysis</a:t>
            </a:r>
          </a:p>
        </p:txBody>
      </p:sp>
      <p:sp>
        <p:nvSpPr>
          <p:cNvPr id="13" name="Rectangle 12"/>
          <p:cNvSpPr/>
          <p:nvPr/>
        </p:nvSpPr>
        <p:spPr>
          <a:xfrm>
            <a:off x="1880699" y="1857518"/>
            <a:ext cx="5434501" cy="1107996"/>
          </a:xfrm>
          <a:prstGeom prst="rect">
            <a:avLst/>
          </a:prstGeom>
        </p:spPr>
        <p:txBody>
          <a:bodyPr wrap="none">
            <a:spAutoFit/>
          </a:bodyPr>
          <a:lstStyle/>
          <a:p>
            <a:pPr>
              <a:spcBef>
                <a:spcPts val="675"/>
              </a:spcBef>
              <a:spcAft>
                <a:spcPts val="675"/>
              </a:spcAft>
            </a:pPr>
            <a:r>
              <a:rPr lang="en-US" sz="6600" b="1" dirty="0">
                <a:solidFill>
                  <a:srgbClr val="FFFF00"/>
                </a:solidFill>
                <a:latin typeface="Indiana" panose="02000500000000000000" pitchFamily="2" charset="0"/>
              </a:rPr>
              <a:t>Thank You</a:t>
            </a:r>
          </a:p>
        </p:txBody>
      </p:sp>
      <p:sp>
        <p:nvSpPr>
          <p:cNvPr id="14" name="Rectangle 13"/>
          <p:cNvSpPr/>
          <p:nvPr/>
        </p:nvSpPr>
        <p:spPr>
          <a:xfrm>
            <a:off x="3085239" y="2987754"/>
            <a:ext cx="3010761" cy="1107996"/>
          </a:xfrm>
          <a:prstGeom prst="rect">
            <a:avLst/>
          </a:prstGeom>
        </p:spPr>
        <p:txBody>
          <a:bodyPr wrap="none">
            <a:spAutoFit/>
          </a:bodyPr>
          <a:lstStyle/>
          <a:p>
            <a:r>
              <a:rPr lang="en-US" sz="6600" dirty="0" err="1">
                <a:solidFill>
                  <a:srgbClr val="FFFF00"/>
                </a:solidFill>
              </a:rPr>
              <a:t>धन्यवाद</a:t>
            </a:r>
            <a:endParaRPr lang="en-US" sz="6600" dirty="0">
              <a:solidFill>
                <a:srgbClr val="FFFF00"/>
              </a:solidFill>
            </a:endParaRPr>
          </a:p>
        </p:txBody>
      </p:sp>
      <p:sp>
        <p:nvSpPr>
          <p:cNvPr id="15" name="Rectangle 14"/>
          <p:cNvSpPr/>
          <p:nvPr/>
        </p:nvSpPr>
        <p:spPr>
          <a:xfrm>
            <a:off x="3048000" y="4548485"/>
            <a:ext cx="3070071" cy="461665"/>
          </a:xfrm>
          <a:prstGeom prst="rect">
            <a:avLst/>
          </a:prstGeom>
        </p:spPr>
        <p:txBody>
          <a:bodyPr wrap="none">
            <a:spAutoFit/>
          </a:bodyPr>
          <a:lstStyle/>
          <a:p>
            <a:pPr>
              <a:spcBef>
                <a:spcPts val="675"/>
              </a:spcBef>
              <a:spcAft>
                <a:spcPts val="675"/>
              </a:spcAft>
            </a:pPr>
            <a:r>
              <a:rPr lang="en-US" sz="2400" b="1" dirty="0">
                <a:solidFill>
                  <a:schemeClr val="tx1">
                    <a:lumMod val="65000"/>
                  </a:schemeClr>
                </a:solidFill>
                <a:latin typeface="Indiana" panose="02000500000000000000" pitchFamily="2" charset="0"/>
              </a:rPr>
              <a:t>Dr. JT Kostman</a:t>
            </a:r>
          </a:p>
        </p:txBody>
      </p:sp>
    </p:spTree>
    <p:extLst>
      <p:ext uri="{BB962C8B-B14F-4D97-AF65-F5344CB8AC3E}">
        <p14:creationId xmlns:p14="http://schemas.microsoft.com/office/powerpoint/2010/main" val="222791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4067175" y="625078"/>
            <a:ext cx="4772025" cy="3394472"/>
          </a:xfrm>
        </p:spPr>
        <p:txBody>
          <a:bodyPr>
            <a:normAutofit/>
          </a:bodyPr>
          <a:lstStyle/>
          <a:p>
            <a:pPr marL="0" indent="0" algn="ctr">
              <a:spcBef>
                <a:spcPts val="0"/>
              </a:spcBef>
              <a:buNone/>
            </a:pPr>
            <a:r>
              <a:rPr lang="en-US" sz="6000" b="1" cap="small" dirty="0">
                <a:solidFill>
                  <a:schemeClr val="bg1"/>
                </a:solidFill>
              </a:rPr>
              <a:t>Data Scientist:  </a:t>
            </a:r>
            <a:r>
              <a:rPr lang="en-US" sz="4800" b="1" cap="small" dirty="0">
                <a:solidFill>
                  <a:schemeClr val="bg1">
                    <a:lumMod val="65000"/>
                    <a:lumOff val="35000"/>
                  </a:schemeClr>
                </a:solidFill>
              </a:rPr>
              <a:t>The Sexiest Job of the 21st Century</a:t>
            </a:r>
          </a:p>
          <a:p>
            <a:pPr marL="0" indent="0" algn="ctr">
              <a:spcBef>
                <a:spcPts val="0"/>
              </a:spcBef>
              <a:buNone/>
            </a:pPr>
            <a:endParaRPr lang="en-US" sz="1200" b="1" cap="small" dirty="0">
              <a:solidFill>
                <a:srgbClr val="C00000"/>
              </a:solidFill>
            </a:endParaRPr>
          </a:p>
          <a:p>
            <a:pPr>
              <a:spcBef>
                <a:spcPts val="0"/>
              </a:spcBef>
            </a:pPr>
            <a:endParaRPr lang="en-US" cap="small" dirty="0">
              <a:solidFill>
                <a:srgbClr val="C00000"/>
              </a:solidFill>
            </a:endParaRPr>
          </a:p>
        </p:txBody>
      </p:sp>
      <p:pic>
        <p:nvPicPr>
          <p:cNvPr id="3074" name="Picture 2" descr="https://hbr.org/resources/images/covers/BR1210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14775" cy="5143500"/>
          </a:xfrm>
          <a:prstGeom prst="rect">
            <a:avLst/>
          </a:prstGeom>
          <a:noFill/>
          <a:ln>
            <a:solidFill>
              <a:schemeClr val="tx1"/>
            </a:solidFill>
          </a:ln>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421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143499"/>
          </a:xfrm>
        </p:spPr>
        <p:txBody>
          <a:bodyPr>
            <a:noAutofit/>
          </a:bodyPr>
          <a:lstStyle/>
          <a:p>
            <a:r>
              <a:rPr lang="en-US" sz="22500" dirty="0">
                <a:latin typeface="Indiana" panose="02000500000000000000" pitchFamily="2" charset="0"/>
              </a:rPr>
              <a:t>1729</a:t>
            </a:r>
          </a:p>
        </p:txBody>
      </p:sp>
    </p:spTree>
    <p:extLst>
      <p:ext uri="{BB962C8B-B14F-4D97-AF65-F5344CB8AC3E}">
        <p14:creationId xmlns:p14="http://schemas.microsoft.com/office/powerpoint/2010/main" val="2771990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shah rukh khan bod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35" y="0"/>
            <a:ext cx="791646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72000" y="45450"/>
            <a:ext cx="3810000" cy="1078500"/>
          </a:xfrm>
          <a:prstGeom prst="rect">
            <a:avLst/>
          </a:prstGeom>
        </p:spPr>
        <p:txBody>
          <a:bodyPr wrap="square">
            <a:spAutoFit/>
          </a:bodyPr>
          <a:lstStyle/>
          <a:p>
            <a:pPr algn="ctr">
              <a:lnSpc>
                <a:spcPct val="107000"/>
              </a:lnSpc>
              <a:spcAft>
                <a:spcPts val="450"/>
              </a:spcAft>
            </a:pPr>
            <a:r>
              <a:rPr lang="en-US" sz="2800" dirty="0">
                <a:solidFill>
                  <a:srgbClr val="FFFFFF"/>
                </a:solidFill>
                <a:latin typeface="Indiana" panose="02000500000000000000" pitchFamily="2" charset="0"/>
                <a:ea typeface="Calibri" panose="020F0502020204030204" pitchFamily="34" charset="0"/>
                <a:cs typeface="Times New Roman" panose="02020603050405020304" pitchFamily="18" charset="0"/>
              </a:rPr>
              <a:t>Shah Rukh Khan</a:t>
            </a:r>
          </a:p>
          <a:p>
            <a:pPr algn="ctr">
              <a:lnSpc>
                <a:spcPct val="107000"/>
              </a:lnSpc>
              <a:spcAft>
                <a:spcPts val="450"/>
              </a:spcAft>
            </a:pPr>
            <a:r>
              <a:rPr lang="en-US" sz="2800" dirty="0">
                <a:solidFill>
                  <a:srgbClr val="FFFFFF"/>
                </a:solidFill>
                <a:latin typeface="Indiana" panose="02000500000000000000" pitchFamily="2" charset="0"/>
                <a:ea typeface="Calibri" panose="020F0502020204030204" pitchFamily="34" charset="0"/>
                <a:cs typeface="Times New Roman" panose="02020603050405020304" pitchFamily="18" charset="0"/>
              </a:rPr>
              <a:t>Data Scientist</a:t>
            </a:r>
          </a:p>
        </p:txBody>
      </p:sp>
    </p:spTree>
    <p:extLst>
      <p:ext uri="{BB962C8B-B14F-4D97-AF65-F5344CB8AC3E}">
        <p14:creationId xmlns:p14="http://schemas.microsoft.com/office/powerpoint/2010/main" val="3018337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ybergazing.files.wordpress.com/2013/10/crowded-trains-237266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1321733">
            <a:off x="2706180" y="230893"/>
            <a:ext cx="1802521" cy="646331"/>
          </a:xfrm>
          <a:prstGeom prst="rect">
            <a:avLst/>
          </a:prstGeom>
          <a:noFill/>
        </p:spPr>
        <p:txBody>
          <a:bodyPr wrap="square" rtlCol="0">
            <a:spAutoFit/>
          </a:bodyPr>
          <a:lstStyle/>
          <a:p>
            <a:r>
              <a:rPr lang="en-US" sz="3600" b="1" cap="small" dirty="0">
                <a:solidFill>
                  <a:schemeClr val="bg2">
                    <a:lumMod val="20000"/>
                    <a:lumOff val="80000"/>
                  </a:schemeClr>
                </a:solidFill>
                <a:latin typeface="a•space" panose="02000500000000000000" pitchFamily="2" charset="0"/>
              </a:rPr>
              <a:t>Data</a:t>
            </a:r>
          </a:p>
        </p:txBody>
      </p:sp>
      <p:sp>
        <p:nvSpPr>
          <p:cNvPr id="4" name="TextBox 3"/>
          <p:cNvSpPr txBox="1"/>
          <p:nvPr/>
        </p:nvSpPr>
        <p:spPr>
          <a:xfrm rot="21442405">
            <a:off x="4198739" y="130701"/>
            <a:ext cx="2795961" cy="646331"/>
          </a:xfrm>
          <a:prstGeom prst="rect">
            <a:avLst/>
          </a:prstGeom>
          <a:noFill/>
        </p:spPr>
        <p:txBody>
          <a:bodyPr wrap="square" rtlCol="0">
            <a:spAutoFit/>
          </a:bodyPr>
          <a:lstStyle/>
          <a:p>
            <a:r>
              <a:rPr lang="en-US" sz="3600" b="1" cap="small" dirty="0">
                <a:solidFill>
                  <a:schemeClr val="bg2">
                    <a:lumMod val="20000"/>
                    <a:lumOff val="80000"/>
                  </a:schemeClr>
                </a:solidFill>
                <a:latin typeface="a•space" panose="02000500000000000000" pitchFamily="2" charset="0"/>
              </a:rPr>
              <a:t>Scientist</a:t>
            </a:r>
          </a:p>
        </p:txBody>
      </p:sp>
    </p:spTree>
    <p:extLst>
      <p:ext uri="{BB962C8B-B14F-4D97-AF65-F5344CB8AC3E}">
        <p14:creationId xmlns:p14="http://schemas.microsoft.com/office/powerpoint/2010/main" val="216003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lexander Lansang money make it rain bills alexander lansang 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88" y="0"/>
            <a:ext cx="42640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63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4729</TotalTime>
  <Words>698</Words>
  <Application>Microsoft Office PowerPoint</Application>
  <PresentationFormat>On-screen Show (16:9)</PresentationFormat>
  <Paragraphs>148</Paragraphs>
  <Slides>60</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a•space</vt:lpstr>
      <vt:lpstr>Arial</vt:lpstr>
      <vt:lpstr>Arial Black</vt:lpstr>
      <vt:lpstr>Calibri</vt:lpstr>
      <vt:lpstr>Engravers MT</vt:lpstr>
      <vt:lpstr>Euro Caps</vt:lpstr>
      <vt:lpstr>Indiana</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Neural Network in 13 lines of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Pareidolia </vt:lpstr>
      <vt:lpstr>The Scientific Method</vt:lpstr>
      <vt:lpstr>PowerPoint Presentation</vt:lpstr>
      <vt:lpstr>PowerPoint Presentation</vt:lpstr>
      <vt:lpstr>PowerPoint Presentation</vt:lpstr>
      <vt:lpstr>Defining The Problem</vt:lpstr>
      <vt:lpstr>PowerPoint Presentation</vt:lpstr>
      <vt:lpstr>PowerPoint Presentation</vt:lpstr>
      <vt:lpstr>Quid Tum</vt:lpstr>
      <vt:lpstr>PowerPoint Presentation</vt:lpstr>
      <vt:lpstr>PowerPoint Presentation</vt:lpstr>
      <vt:lpstr>PowerPoint Presentation</vt:lpstr>
      <vt:lpstr>PowerPoint Presentation</vt:lpstr>
      <vt:lpstr>PowerPoint Presentation</vt:lpstr>
      <vt:lpstr>PowerPoint Presentation</vt:lpstr>
      <vt:lpstr>Quid Tum</vt:lpstr>
      <vt:lpstr>The Minto Pyramid</vt:lpstr>
      <vt:lpstr>PowerPoint Presentation</vt:lpstr>
      <vt:lpstr>PowerPoint Presentation</vt:lpstr>
      <vt:lpstr>Dominic Walliman  Rules for Explaining Science / Technology</vt:lpstr>
      <vt:lpstr>PowerPoint Presentation</vt:lpstr>
      <vt:lpstr>PowerPoint Presentation</vt:lpstr>
      <vt:lpstr>The Classic Data Story</vt:lpstr>
      <vt:lpstr>PowerPoint Presentation</vt:lpstr>
      <vt:lpstr>PowerPoint Presentation</vt:lpstr>
      <vt:lpstr>PowerPoint Presentation</vt:lpstr>
      <vt:lpstr>John Snow Cholera Map (1854)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1729</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Naresh</dc:creator>
  <cp:lastModifiedBy>JT Kostman</cp:lastModifiedBy>
  <cp:revision>75</cp:revision>
  <cp:lastPrinted>2017-06-19T19:09:13Z</cp:lastPrinted>
  <dcterms:created xsi:type="dcterms:W3CDTF">2016-09-13T14:16:51Z</dcterms:created>
  <dcterms:modified xsi:type="dcterms:W3CDTF">2017-06-21T23:19:42Z</dcterms:modified>
</cp:coreProperties>
</file>